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4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15.xml" ContentType="application/vnd.openxmlformats-officedocument.presentationml.notesSlide+xml"/>
  <Override PartName="/ppt/ink/ink57.xml" ContentType="application/inkml+xml"/>
  <Override PartName="/ppt/notesSlides/notesSlide16.xml" ContentType="application/vnd.openxmlformats-officedocument.presentationml.notesSlide+xml"/>
  <Override PartName="/ppt/ink/ink58.xml" ContentType="application/inkml+xml"/>
  <Override PartName="/ppt/notesSlides/notesSlide17.xml" ContentType="application/vnd.openxmlformats-officedocument.presentationml.notesSlide+xml"/>
  <Override PartName="/ppt/ink/ink59.xml" ContentType="application/inkml+xml"/>
  <Override PartName="/ppt/notesSlides/notesSlide18.xml" ContentType="application/vnd.openxmlformats-officedocument.presentationml.notesSlide+xml"/>
  <Override PartName="/ppt/ink/ink6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1264" r:id="rId2"/>
    <p:sldId id="1225" r:id="rId3"/>
    <p:sldId id="1265" r:id="rId4"/>
    <p:sldId id="1271" r:id="rId5"/>
    <p:sldId id="1266" r:id="rId6"/>
    <p:sldId id="1267" r:id="rId7"/>
    <p:sldId id="1226" r:id="rId8"/>
    <p:sldId id="1227" r:id="rId9"/>
    <p:sldId id="1270" r:id="rId10"/>
    <p:sldId id="1228" r:id="rId11"/>
    <p:sldId id="1269" r:id="rId12"/>
    <p:sldId id="1268" r:id="rId13"/>
    <p:sldId id="1229" r:id="rId14"/>
    <p:sldId id="1230" r:id="rId15"/>
    <p:sldId id="1272" r:id="rId16"/>
    <p:sldId id="1273" r:id="rId17"/>
    <p:sldId id="1274" r:id="rId18"/>
    <p:sldId id="1275" r:id="rId19"/>
    <p:sldId id="1232" r:id="rId20"/>
    <p:sldId id="1233" r:id="rId21"/>
    <p:sldId id="1234" r:id="rId22"/>
    <p:sldId id="1236" r:id="rId23"/>
    <p:sldId id="1237" r:id="rId24"/>
    <p:sldId id="1238" r:id="rId25"/>
    <p:sldId id="1239" r:id="rId26"/>
  </p:sldIdLst>
  <p:sldSz cx="9144000" cy="6858000" type="screen4x3"/>
  <p:notesSz cx="9906000" cy="67945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E850"/>
    <a:srgbClr val="FF3300"/>
    <a:srgbClr val="FF99FF"/>
    <a:srgbClr val="85AEFF"/>
    <a:srgbClr val="FFFF00"/>
    <a:srgbClr val="FFFF5F"/>
    <a:srgbClr val="99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3772" autoAdjust="0"/>
  </p:normalViewPr>
  <p:slideViewPr>
    <p:cSldViewPr snapToGrid="0" showGuides="1">
      <p:cViewPr varScale="1">
        <p:scale>
          <a:sx n="136" d="100"/>
          <a:sy n="136" d="100"/>
        </p:scale>
        <p:origin x="472" y="92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768" y="-78"/>
      </p:cViewPr>
      <p:guideLst>
        <p:guide orient="horz" pos="2140"/>
        <p:guide pos="3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340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340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0CED0F6-98D8-480F-ABAB-28656046E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2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18:34:12.69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15465 6945 788 0,'0'0'17'0,"0"0"4"16,0 3 1-16,0-3 0 0,0 0-22 0,0 3 0 0,-3-1 0 0,3-2 0 0,0 0 69 0,0 0 10 16,0 0 1-16,-3 0 1 0,-3-2-18 0,6 2-4 15,0 0-1-15,-3 0 0 0,-3-6-10 0,3 4-3 16,1-1 0-16,2 3 0 0,0 0-14 15,-6-5-3-15,3 2-1 0,3 3 0 0,-6-5 0 0,3 0 0 16,0 2 0-16,-3-2 0 0,3-1-3 0,3 6-1 16,-6-2 0-16,3-4 0 0,-3-2-3 0,0 3-1 15,3-3 0-15,-3 0 0 0,0 3-4 0,3-3-1 16,-3 0 0-16,3 0 0 0,-3 0-2 0,3 0 0 16,-3 0 0-16,0 0 0 0,0-2 0 0,3 2 0 15,-6 0 0-15,3 0 0 0,3 0 0 0,-2 3 0 16,-1-3 0-16,0 0 0 0,0 0 8 0,-3 0 0 0,6 0 1 15,-6 3 0-15,0-6 0 0,3 3 0 0,0 0 0 16,-3 0 0-16,3 0 3 0,0 1 1 0,-3-1 0 0,3 0 0 16,-3 2-5-16,6-2 0 15,-6 0-1-15,6 1 0 0,-2-1-7 0,-1 0-2 0,0-3 0 16,0 0 0-16,0 4 2 0,0-4 0 0,0-2 0 0,-3 5 0 16,3-3 0-16,0 1 0 0,-3-1 0 0,0-2 0 15,0 0-12-15,0 2 12 0,0 0-12 0,3-2 12 16,-6 0-12-16,4 0 10 0,-1 2-10 0,0-2 10 15,0 2-10-15,0-2 0 0,-3 3 0 0,3-4 8 16,0 1-8-16,-3 0 0 0,3 0 0 0,-3-1 8 16,0 1-8-16,3-3 0 0,-2 3 9 0,2 0-9 15,-3 0 12-15,0-1-1 0,0 1-1 0,0-3 0 0,0 3-10 16,0 0 0-16,3 0 0 0,0-3 8 0,-3 2-8 16,3 1 0-16,-2-5 0 0,2 4 0 15,0-4 0-15,-3 5 0 0,0-6 0 0,0 3 0 16,0 0 8-16,0 1 0 0,0-1 0 0,0 0 0 0,-5-3 1 0,5 3 0 15,-6 1 0-15,0-1 0 0,0 2-1 0,3-1 0 16,0 4 0-16,0-2 0 0,1-3 0 0,-1 3 0 16,0 2 0-16,0-2 0 0,3 0-8 0,3-1 0 15,0-1 0-15,-3-1 0 0,0 0 0 0,3 0 0 16,-3 3 0-16,1-3 0 0,-1 3 0 0,3-3 0 16,-6-3 0-16,3 3 0 0,0 0 0 0,0 1 0 0,-3-4 0 15,3 3 0-15,0-2 0 0,-2-1 8 0,-1 3-8 0,3 0 0 16,-3-2 0-16,3 2 0 0,-3 0 8 0,3 0-8 15,0 0 0-15,0 0 0 0,-3 1 0 0,4-1 0 16,-1 2 0-16,0 1 0 0,-3-3 0 0,3 1 0 16,0-1 0-16,-3 0 0 0,3 0 0 0,0-3 8 15,0-2-8-15,1 3 0 0,2-1 0 0,0 1 0 16,0-1 0-16,0 3 0 0,3-2 0 0,-3 2 0 16,6 0 0-16,-6 0 0 0,0 3 0 0,0 0 0 15,3-3 0-15,0 3 0 0,-3 2 0 0,3 3 0 16,0 3 0-16,3-3 0 0,-2 2 0 0,2 1 0 15,-3 0 0-15,0 0 0 0,6 5 0 0,-6-3 0 16,3-2-44-16,3 5 0 0,0 0-1 0,0 0-712 16,0 0-143-16</inkml:trace>
  <inkml:trace contextRef="#ctx0" brushRef="#br0" timeOffset="1539.9514">15525 7041 664 0,'0'0'19'0,"0"0"4"15,0-3-23-15,0 3 0 0,-3-3 0 0,0-2 0 0,0 0 76 0,0 2 12 16,3-2 1-16,0 5 1 0,0 0-14 0,-6-3-4 16,3 0 0-16,3 3 0 0,0 0-7 0,0 0-1 15,0 0-1-15,0 0 0 0,0 0-21 0,0 0-4 16,0 0-1-16,0 0 0 0,0 0-16 0,0 0-3 15,0 0-1-15,0 0 0 0,0 0-9 0,0 0-8 16,0 0 9-16,0 0-9 0,6 6 12 0,-6-6-3 16,6 5-1-16,0 3 0 0,-3-3 2 0,3 3 0 15,0-2 0-15,0 1 0 0,0-1 1 0,0 2 0 16,3 0 0-16,-4 0 0 0,4 2-11 0,0 1 0 16,0-1 0-16,0 4 8 0,3-4-8 15,-3 3 0-15,3 1 0 0,0-1 8 0,0 0-8 16,0 0 8-16,-3 0-8 0,5 1 8 0,-2 2-8 15,0-3 0-15,0 3 0 0,0-3 0 0,3 0 0 0,-3 3 12 16,-3-3-12-16,3 0 12 0,0 3-12 0,0 0-11 0,-1 0 3 16,1 0 0-16,0-3 8 0,0 0 0 0,3 3 0 15,-3-2 0-15,3-1 0 0,-3-3 0 0,0 4 0 0,3-1 0 16,-4-3 0-16,4 4 0 0,-3-4 0 0,0 3 0 16,0 1 0-16,0-4 8 0,-3 1-8 0,3 2 0 15,0-2 8-15,-3 2-8 0,0 0 8 0,-1 0-8 16,4 1 0-16,-3 1 8 0,3 1-8 0,-3 0 0 0,0-3 0 0,3 3 0 15,0 0 0-15,0 0 0 0,0 0 0 0,3 0 0 16,-4-3 0-16,1 3 0 0,0-3 0 0,0 3 0 16,0-3 0-16,0 3 0 0,6-3 0 0,-3 1 8 15,-3-1-8-15,0 0 0 0,2 0 0 0,1 0 0 16,0 1 0-16,-3-1 0 0,0 3 0 0,3-3 0 16,-3-2 0-16,3 2 0 0,-3 3 0 0,2 0 0 15,-2 2 0-15,3-2 0 0,0 3 0 0,0-6 0 16,-3 3 0-16,0 0 0 0,3-3 0 0,-3 3 0 15,0-3 0-15,-1 0 0 0,1 0 8 0,0 3-8 0,-3-3 8 16,0-2-8-16,0 2 9 0,0 0-9 0,0 1 12 0,3 2-12 16,-3-3 13-16,0 0-4 0,6 0-1 0,-7 0 0 15,1 3-8-15,-3-2 8 0,0 1-8 0,6-1 8 16,3 2-8-16,-3-1 8 0,-3 1-8 0,3 0 8 16,3 0-8-16,0 0 0 0,-6-3 0 0,-1 3 8 15,4-3-8-15,3 3 0 0,-6-3 0 0,0 3 8 16,-3-3-8-16,3 3 8 0,3-2-8 0,0-1 8 15,-3-5 8-15,0 5 2 0,-3-2 0 0,3-1 0 16,0 3-18-16,-4-5 0 0,-2 3 8 0,6-1-8 16,-3-2 0-16,3 0 0 0,-6 3-8 0,3 0 8 15,0-4 0-15,0-1 0 0,-6-1 0 0,3 0 0 16,-3 3-40-16,0-8-11 0,0 0-2 0</inkml:trace>
  <inkml:trace contextRef="#ctx0" brushRef="#br0" timeOffset="3386.92">16215 7448 1436 0,'0'0'32'0,"0"0"6"0,0 0 2 0,0 0 0 0,0 0-32 0,0 0-8 16,0 0 0-16,0 0 0 0,0 0 52 0,0 0 10 15,9-5 2-15,-3 2 0 0,3-2-20 0,0 0-3 16,0-3-1-16,0-6 0 0,3 4-11 0,0-3-2 15,3-3-1-15,3-3 0 0,2 1 6 0,4-4 0 16,3 4 1-16,6-3 0 0,-1 2-6 0,4 1-2 16,0-6 0-16,3 5 0 15,-4 1-17-15,1-1-8 0,6-2 8 0,2-3-8 0,7 3 0 0,3-3 0 16,-1 3 0-16,-2 3 0 0,-4-6 0 0,1 0 8 16,-3 3-8-16,-4 0 0 0,4 0 8 0,0-1-8 15,-1 4 0-15,1 2 8 0,3 0-8 0,-7 0 0 16,-2 0 0-16,-3 3 0 0,-7 3 0 0,1-1 0 15,-6 3 9-15,-3 3-9 0,-3-3 0 0,-1 3-15 16,-2-1 3-16,0 6 0 16,-3-2-47-16,0-1-9 0,-3 3-1 0,0 0-1 0</inkml:trace>
  <inkml:trace contextRef="#ctx0" brushRef="#br0" timeOffset="4024.613">18299 6379 1205 0,'0'0'34'0,"0"0"8"0,0 0-34 0,0 0-8 0,0 5 0 0,3 3 0 15,-3 3 28-15,0-3 4 0,3 2 1 0,-3 1 0 16,3 0 7-16,0-1 0 0,-3 1 1 0,3 2 0 15,0 0-10-15,0 0-3 0,0 1 0 0,-3-1 0 16,3 3-5-16,0 0-2 0,0 0 0 0,0-1 0 0,0 4-21 16,0-1 0-16,-3 4 0 0,3-4 8 15,-3-2-8-15,3 0 8 0,0 0-8 0,0 0 8 16,0-3 0-16,0 0 0 0,-1-2 0 0,4-1 0 0,0-2 10 0,3-2 2 16,-3 1 1-16,3-4 0 0,0 0 7 0,0-1 0 15,0-4 1-15,0 2 0 0,0-3 4 0,3 0 1 16,-3-2 0-16,0 3 0 0,0-4-17 0,-3 1-3 15,2 0-1-15,1-1 0 0,0 1-5 0,0 0-8 16,0-1 11-16,-3 1-11 0,3 0 13 0,0 0-4 16,0-1-1-16,0 1 0 15,0 0-31-15,-3-1-6 0,3 4-2 0,-3-4-558 16,0 1-112-16</inkml:trace>
  <inkml:trace contextRef="#ctx0" brushRef="#br0" timeOffset="4259.9769">18466 6612 1652 0,'0'0'36'0,"0"0"8"0,0 0 2 0,0 0 0 0,3-3-37 0,3-2-9 0,-3 0 0 0,3 2 0 15,-1-2 40-15,1-1 7 0,3 1 1 0,-3 3 0 16,0-4-29-16,3 1-6 0,0 0-1 0,0-1 0 15,-3 1-12-15,3 0 9 0,0-3-9 0,-3 3 8 16,3-1-8-16,-3 1 0 0,0-3 0 0,3 3-11 16,-6-3-53-16,3 3-10 0,-4-1-2 0</inkml:trace>
  <inkml:trace contextRef="#ctx0" brushRef="#br0" timeOffset="4702.5157">18406 6458 1404 0,'0'0'31'0,"0"0"6"0,0 0 2 0,-3-5 0 0,3 0-31 0,0 0-8 15,0-1 0-15,3-2 0 0,3 3 88 0,-3-5 17 16,6-1 3-16,-3 0 1 0,3 1-29 0,3-3-5 16,-3-1-2-16,0 1 0 0,3 2-11 0,-4-2-2 0,1 5-1 15,3-2 0-15,-3 2-36 0,3 0-7 0,-3 0-2 0,3 0 0 16,-3 3-14-16,3-1 0 0,0-2 0 0,-3 3 0 15,3 0 0-15,-4 0 0 0,1-1 0 0,3 4-10 16,-3-4-12-16,0 1-2 0,0-3-1 0,-3 5 0 31,3 1-12-31,0-3-3 0,-3-1 0 0,0 4 0 16,-6 2 0-16,6-3-1 0,0 0 0 0,0 1 0 0,-6 2 18 0,6 0 4 0,3 0 1 0,-3 0 0 16,-1 2 3-16,1-2 1 0,0 3 0 0,0 0 0 15,0 2 14-15,0 3 0 0,-3-3 0 0,3 3 0 16,0 3 8-16,-3 2-8 0,3-3 12 0,-3 6-12 15,0 0 10-15,0 3-10 0,0-1 8 0,3 1-8 16,-6 2 16-16,3 0-1 0,-3 0-1 0,0-2 0 16,0 2 3-16,3 0 1 0,-3 0 0 0,0-2 0 15,0-1-6-15,3 1 0 0,-3-1-1 0,3 6 0 16,-3-3-2-16,3-2 0 0,-3-6 0 0,0 3 0 0,3-5 1 16,-3-1 0-16,3 1 0 0,-3-3 0 0,3-3-23 0,-3-5-5 15,0 0-1-15,0 0-585 16,0 0-116-16</inkml:trace>
  <inkml:trace contextRef="#ctx0" brushRef="#br0" timeOffset="5089.6501">19028 6104 1630 0,'0'0'36'0,"0"0"7"0,0 0 1 0,0 0 3 0,3-5-38 0,-3 5-9 0,0 0 0 0,0 0 0 15,6-3 45-15,-6 3 7 0,0 0 2 0,0 0 0 16,0 0-26-16,0 0-4 0,0 0-2 0,0 5 0 16,0 3-22-16,-3 0 0 0,0 0 0 0,0 0 0 15,0 3 30-15,0 2 2 0,-3 3 0 0,0 0 0 16,0 2-32-16,0 1 0 0,-2 2 0 0,-1 0 0 16,0 0 8-16,0 0-8 0,3 3 0 0,-3 0 0 15,0 0 0-15,0-3 0 0,3 3-13 0,0-3 4 16,3-3 9-16,0 1 0 0,0-6 0 0,3 0 0 15,0 1 9-15,0-4 1 0,0-2 0 0,3 0 0 16,3-3 6-16,-3 1 0 0,3-1 1 0,0-2 0 16,3-1 7-16,0-2 2 0,-3 3 0 0,3 0 0 15,-3-3-3-15,3 2-1 0,0-2 0 0,-1 0 0 0,1 0-22 16,0 0 9-16,3 3-9 0,-3-1 0 0,0-2 10 0,3 0-10 16,-3 0 8-16,3 0-8 0,-3 0 0 0,3 0-19 15,-3 0 3-15,3-2 1 16,-1-1-61-16,1 3-13 0,-3-5-3 0,3 2-812 15</inkml:trace>
  <inkml:trace contextRef="#ctx0" brushRef="#br0" timeOffset="5374.9738">19281 6088 1263 0,'0'0'28'0,"0"0"5"0,0 0 2 0,3 5 1 0,0 3-36 0,0 0 0 0,0 0 0 0,0 3 0 15,0-1 76-15,0 4 9 0,0-1 2 0,3 3 0 16,-3 0-31-16,3 2-5 0,-3 1-2 0,3-4 0 16,-3 4-7-16,3 0-2 0,0-1 0 0,-3 1 0 15,3 2-7-15,0-3-1 0,-3 3-1 0,0-2 0 16,0 2-15-16,0-2-4 0,0-4 0 0,-3 1 0 15,2-2 3-15,-2-1 0 0,3 0 0 0,0-5 0 16,-3 0-27-16,0-8-6 0,0 0-1 0,0 0-593 16,0 0-120-16</inkml:trace>
  <inkml:trace contextRef="#ctx0" brushRef="#br0" timeOffset="5618.319">19222 6157 1548 0,'0'0'34'0,"0"0"7"0,3-8 2 0,3 3 0 0,-3-3-35 0,6 2-8 15,-3-2 0-15,2 1 0 0,1-1 91 0,3-3 16 16,3 0 3-16,0-2 1 0,0 0-36 0,3 0-7 16,0 0-2-16,-1-3 0 0,1 2-20 0,3 1-4 15,-3 0-1-15,-3 2 0 0,3 1-25 0,0 2-4 0,-3 0-2 16,2 0 0-16,1 0-10 0,-3 3-14 0,-3-1 3 0,-3 4 1 31,3-1-56-31,-3 1-11 0,0-1-3 0,0 6-563 0,-9-3-113 16</inkml:trace>
  <inkml:trace contextRef="#ctx0" brushRef="#br0" timeOffset="5800.4129">19421 6321 1754 0,'0'0'49'0,"0"0"12"0,6-3-49 0,0 3-12 0,0-5 0 0,3 2 0 16,0-2 96-16,0 0 17 0,0-1 3 0,0 1 1 15,0-3-26-15,0 3-6 0,-1 2-1 0,1-2 0 16,3 2-72-16,0-2-12 0,-3 2-9 0,3 1-703 16,0 2-141-16</inkml:trace>
  <inkml:trace contextRef="#ctx0" brushRef="#br0" timeOffset="6727.0803">20234 6308 1400 0,'0'0'40'0,"0"0"8"0,0 0-39 0,0 0-9 0,0 0 0 0,0 0 0 16,0 0 28-16,9-3 3 0,-3 3 1 0,6-5 0 15,-4-3 9-15,1 0 3 0,0-5 0 0,3-3 0 16,0-3 8-16,0-2 1 0,0-3 1 0,0-2 0 16,0-3-6-16,3-3-2 0,0-5 0 0,2 0 0 15,-2-5-18-15,0 2-3 0,0 3-1 0,-3 0 0 16,0-3-14-16,0 3-10 0,-3 3 12 0,3-3-12 15,-3 0 15-15,-4-3-4 0,-2 0-1 0,0 0 0 16,0 1 2-16,-3 2 0 0,0 2 0 0,0 6 0 16,-3 5 9-16,0 1 3 0,0 1 0 0,0 4 0 15,1 2-45-15,-1 5-9 16,-3 1-2-16,-3 2 0 0,3 0 32 0,0 5 0 16,-3 3 0-16,3 3 0 0,0 0-9 0,0 5 9 0,-3 0-8 0,0 2 8 15,3 3-28-15,-3 3-1 16,3 3 0-16,0 2 0 0,0 3 29 0,0 2 0 0,0 6-8 0,3 2 8 15,1 1-28-15,2 2-4 0,0 0 0 16,0 0 0-16,5 0 23 0,1 0 9 0,3-5-8 0,0-1 8 0,3 1 0 16,0-3 0-16,0 0 0 0,3-2 0 0,0-3 0 0,0-1 8 15,0-4-8-15,2 0 8 0,-2-4-8 0,3-1 8 16,0-4-8-16,0 1 8 0,0-3-8 0,-3-3 0 16,-1-2 0-16,-2 2 0 0,0-5 0 0,3 0 0 15,-3-3 0-15,3 1 0 16,-3-4-24-16,0-2-7 0,0 1-1 0,-3-4-519 15,3-2-104-15</inkml:trace>
  <inkml:trace contextRef="#ctx0" brushRef="#br0" timeOffset="6861.8879">20865 5744 1011 0,'0'13'22'0,"-3"-5"5"0,3 0 1 0,-3 3 0 0,0-1-28 0,0 1 0 0,0 0 0 0,0 2 0 16,3 0 32-16,-3-2 1 0,3-1 0 0,0 3 0 15,-3-5-22-15,3 3-11 0,3-6 10 0,-3-5-517 16</inkml:trace>
  <inkml:trace contextRef="#ctx0" brushRef="#br0" timeOffset="7547.0133">21058 5898 1370 0,'0'0'39'0,"0"0"8"0,0 0-38 0,0 0-9 0,0 0 0 0,0 0 0 16,-6 5 85-16,6-5 15 0,0 0 4 0,0 0 0 15,0 0-28-15,-3-5-4 0,0 2-2 0,3-5 0 16,-3 0-29-16,6 0-5 0,0-2-2 0,3-1 0 15,-3-2-18-15,3 2-3 0,0-2-1 0,0-3 0 16,3 3-12-16,-3 0 9 0,0-1-9 0,0 1 8 16,0 3-8-16,0-1 0 0,-3 3 0 0,3 3 0 15,-3-1 0-15,-3 6 0 0,6-5-9 0,-6 5 9 16,0 0 0-16,0 0-10 0,0 0 10 0,6 8-8 16,0 0-4-16,-3 3-1 0,0-1 0 0,0 3 0 15,2-2 13-15,-2 0 0 0,0-1 0 0,0 1-9 0,3-1 9 16,0-2 0-16,0 0 10 0,-3 0-10 0,3-3 0 15,0 1 0-15,0-6 0 0,3 0-10 16,-3 0 10-16,0 0 11 0,0-6-3 0,3 1 0 0,0 0 6 16,0-3 1-16,-3 0 0 0,0-5 0 0,2 0-5 0,-2-1-1 15,3-2 0-15,-3 1 0 0,0-1-9 0,-3 0 0 16,3 3 0-16,-6-3 0 0,3 2 0 0,-3 1-9 16,-3-3 9-16,-3 3-10 0,3 3 10 0,-3-1 0 15,0 0 0-15,3 3 0 0,-3 3 0 0,3 0 0 16,-2 2-9-16,5 3 9 0,0 0-9 0,-6 8 9 15,0 0-12-15,3 3 12 0,3-1-12 0,3 3 12 0,0 3-12 16,0 0 12-16,3-3-8 0,-1 3 8 0,1 0 0 0,3 0 0 16,0-3 0-16,3 1 0 0,-3-4 0 0,6-2 0 15,0 0 0-15,3-3-13 0,-3 1 4 0,2-6 1 32,4 0-137-32,3-3-27 0,-3-2-6 0</inkml:trace>
  <inkml:trace contextRef="#ctx0" brushRef="#br0" timeOffset="8423.6484">21552 5487 1138 0,'0'0'32'0,"0"0"8"0,0 0-32 0,-3-2-8 0,0-1 0 0,0 1 0 16,0-1 49-16,-2-2 9 0,2 2 2 0,0 0 0 16,-3 1-8-16,0 2-2 0,6 0 0 0,-6 0 0 15,-3 0-13-15,3 2-2 0,3-2-1 0,-3 6 0 16,0-6-14-16,3 5-2 0,-3 3-1 0,3 0 0 16,-3 2-17-16,3 1 0 0,-3 0 8 0,3-1-8 15,3 3 0-15,0 3 0 0,0 0 0 0,0-3 0 0,0-2 0 16,3-1 0-16,0 4 0 0,0-6 10 15,0 0-10-15,3 0 0 0,-3-3 0 0,-3-5 0 16,0 0 0-16,9 0 12 0,-9 0-12 0,9 0 12 0,0-3 13 16,0-2 3-16,-3 0 1 0,0-3 0 0,0-3-5 0,0 0-2 15,-1-2 0-15,1 3 0 0,-3-1-6 0,3 0-2 16,-3-2 0-16,0 5 0 0,-3 8-14 0,3-8 0 16,0 0 8-16,-3 8-8 0,0 0-8 0,0 0-5 15,0 0-1-15,0 0 0 0,0 0-6 0,6 3-2 16,0 2 0-16,0 1 0 0,3-1 22 0,-3 3 0 15,0-3-9-15,3 0 9 0,0 3 0 0,-3-2 0 16,0-4 0-16,3 1 0 0,0 2 0 0,-3-2 0 0,-6-3 0 16,8 0 0-16,1 0 0 0,-3-3 0 0,0 1 0 0,0-1 0 15,0-2 19-15,0-3 1 16,0 2 0-16,-3-4 0 0,0-1-4 0,0 1 0 16,3-1 0-16,-3-2 0 0,-3-3 3 0,3 3 0 0,0 0 0 15,3-3 0-15,-3 0-6 0,0 3-1 0,0-3 0 16,0 5 0-16,-3 1-12 0,6-1 8 0,-6 6-8 0,3-3 0 15,-3 2 0-15,0 6-8 0,0 0-1 0,0 0 0 16,0 0-11-16,0 0-3 0,9 0 0 0,0 0 0 16,0 3 4-16,-9-3 1 0,0 0 0 0,0 0 0 15,8 8-6 1,7 0-2-16,-6-3 0 0,0 1 0 0,0-4-50 16,0 1-11-16,-3 0-1 0</inkml:trace>
  <inkml:trace contextRef="#ctx0" brushRef="#br0" timeOffset="8859.2316">21984 5210 1263 0,'0'0'28'0,"0"0"5"0,0 0 2 0,0 5 1 0,-3 0-36 0,3-5 0 16,0 11 0-16,0-1 0 0,3-2 88 0,-3 6 12 0,0-1 1 0,0 0 1 16,3-2-35-16,-6 2-7 0,3 3-2 0,0-6 0 15,3 4-27-15,-3-1-6 0,0-3-1 0,0 1 0 16,0 0 4-16,0-1 0 0,3-2 0 0,-3 0 0 0,0-8-42 15,0 0-8-15,0 0-2 0,0 0-562 16,0 0-113-16</inkml:trace>
  <inkml:trace contextRef="#ctx0" brushRef="#br0" timeOffset="9501.291">21996 5099 1566 0,'0'0'34'0,"0"0"7"0,0 0 2 0,0 0 1 0,0 0-35 0,6-3-9 0,0 3 0 0,0-3 0 15,-6 3 38-15,9-2 6 0,0-1 0 0,2 0 1 16,1-2-14-16,-3 0-3 0,0 2-1 0,6-2 0 16,-6-1-14-16,3 4-2 0,0-1-1 0,0 1 0 15,-3-1 2-15,-3 3 0 0,6 0 0 0,-6 3 0 16,-1-1-12-16,1 1 0 0,0 2 0 0,-3 0 8 16,0 3-8-16,0 0 0 0,-6 0 0 0,0 5 8 15,3-2 2-15,-3 2 0 0,0 1 0 0,0 1 0 16,-3-1-10-16,4-1 8 0,2 3-8 0,-3-6 8 15,0 4 1-15,0-4 0 0,6 1 0 0,0-3 0 16,0 0 3-16,-1 0 0 0,4-3 0 0,-6-5 0 0,0 0 0 0,12 5 1 16,0-2 0-16,-12-3 0 0,0 0 7 0,18-3 0 15,-3-2 1-15,0 0 0 0,0-3-2 0,-6 0-1 16,3 0 0-16,2-3 0 0,1 1-18 0,-6-4 0 16,6-2-11-16,-3 1 11 15,0-4-32-15,0 1 1 0,0 2 0 0,-3-3 0 16,0-2 1-16,0 0 0 0,-3 2 0 0,-3 6 0 0,-1 0 14 0,-2 2 4 15,0-2 0-15,0 2 0 0,0 1 12 16,0 2 0-16,-2 0 0 0,2 8 0 0,0 0 13 0,-3-3 6 16,-3 1 1-16,6 2 0 0,0 0-20 0,-6 5 0 15,0 3 0-15,3-3 0 0,0 6 0 0,0-1 0 16,-3 1 0-16,3 5 0 0,0 0 16 0,3 0-3 16,0-1-1-16,-6 1 0 0,6-2-12 0,6 1 8 0,-3-1-8 15,0-4 0-15,0 3 11 0,3-5-11 16,-3 0 12-16,6-2-12 0,0-1 0 0,-3 0 0 0,-6-5 0 15,11-2 0 1,-2-4-33-16,3 1-14 0,0-8-2 0,-3 2-543 16,9-2-108-16</inkml:trace>
  <inkml:trace contextRef="#ctx0" brushRef="#br0" timeOffset="9760.3174">22698 4723 1188 0,'0'-3'26'0,"0"3"6"0,0 0 0 0,-3 0 1 0,-6-2-33 0,9 2 0 0,-8 0 0 0,-1 2 0 15,-3 1 81-15,0 2 10 0,0-2 1 0,3 5 1 16,0 0-15-16,0 2-3 0,0-2-1 0,3 3 0 16,0-3-26-16,-3 0-4 0,9 0-2 0,0-1 0 0,0 1-27 0,6 0-6 15,0-2-1-15,3-1 0 0,-3 0-8 0,3 1-11 16,6-1 3-16,-3-3 0 0,0 1 59 0,0 0 12 16,3-1 2-16,-15-2 1 0,0 0-51 0,14 8-15 15,-2-5 0-15,-3 2 8 16,0 3-42-16,-9-8-8 0,3 6-2 0,0 1 0 0,-3 4 58 0,0 0 11 15,0-3 3-15,-3 2 0 0,0 1 9 0,0-1 3 16,-6 1 0-16,3-1 0 0,0 1-30 0,0 0-10 16,3-1 0-16,-8-2-668 15,5 0-141-15</inkml:trace>
  <inkml:trace contextRef="#ctx0" brushRef="#br0" timeOffset="11907.5962">23341 4477 957 0,'0'-3'20'0,"0"3"5"0,0 0 1 0,6-5 2 0,-3 2-28 0,3-2 0 0,0-3 0 0,0 3 0 16,0-1 71-16,-3-2 8 0,-3 3 1 0,6-3 1 15,-3 0 11-15,-3 3 3 0,0-3 0 0,0 3 0 16,6-3-8-16,-6 0-2 0,0 3 0 0,-6-3 0 16,6 2-33-16,0-2-8 0,0 3 0 0,0 0-1 15,-3 0-31-15,-3-1-12 0,6 1 8 0,0 2-8 16,0 3 9-16,-6-2-9 0,0 2 10 0,-3 2-10 16,6 4 8-16,-3 2-8 0,-6 2 0 0,3 3 0 15,6 1 0-15,-3 1 0 0,1 7 0 0,-1-4 0 16,3 3-11-16,0 3 11 0,3-3-10 15,-3 0 10-15,3 1 0 0,3-1-9 0,0-3 9 0,0-2 0 16,3 3 0-16,-1-6 0 0,1 0 0 0,-3-2 0 0,6-3 0 16,0-3 0-16,-3-2 0 0,0-1 0 0,3-2 0 15,-9 0 9-15,6-2 0 0,0-1 0 0,0-2 14 0,-3-3 2 16,3 2 1-16,-3-4 0 0,-3-3-3 0,3 2-1 16,0-2 0-16,0 2 0 0,0-2-14 15,-3 2-8-15,0-2 8 0,6 3-8 0,0-1 8 16,-3 3-8-16,0-2 8 0,0 2-8 0,-3 2 0 0,6 1 0 15,-6 5 0-15,3-3 0 16,8 1-23-16,-5 4-2 0,-3 1-1 0,6 2 0 16,0 6 3-16,-6-3 1 0,6 2 0 0,0 6 0 0,-3 0 6 15,0 3 0-15,6-1 1 0,-6 1 0 0,-3 2 15 0,3 0 0 16,-6 3 0-16,0 2 0 0,3-2 0 0,-6 3-11 0,-3-4 11 0,6 4-13 16,-6-6 13-16,0 3 0 0,-3-3 0 0,0 3 0 15,-3-3 9-15,3-3 5 0,3 1 1 0,-3 0 0 16,0-4 9-16,0 1 1 0,1-5 1 0,-1 2 0 15,0 0-3-15,-3-5-1 0,9 0 0 0,-3 0 0 16,0-5 1-16,0-1 0 0,-3 1 0 0,9-3 0 16,0-5-31-16,-3-3-7 0,-3 3-1 0,3-6 0 15,3-5-144-15,0 0-28 0,0-2-7 16,3-6-1-16</inkml:trace>
  <inkml:trace contextRef="#ctx0" brushRef="#br0" timeOffset="12191.012">23749 3657 1231 0,'0'-8'27'0,"0"8"5"0,-3-6 2 0,3 1 1 0,0 2-35 0,0 3 0 16,0 0 0-16,0 0 0 0,0 0 70 0,0 0 7 15,0 0 2-15,0 0 0 0,0 0-35 0,-6 8-6 16,6 3-2-16,-3 2 0 0,-3 0-8 0,6 3-3 15,-6 5 0-15,3 1 0 0,-3 4-3 0,0 3-1 0,-3 0 0 0,6 3 0 16,-5 5-4-16,-1 0-1 0,6 5 0 0,-3 1 0 16,3 2-3-16,-6 0-1 0,9 0 0 0,-3 0 0 15,6-3-1-15,-3 0-1 0,0-5 0 0,9 0 0 16,-3-2 3-16,0-3 1 0,3-3 0 0,2-6 0 16,-2 1-14-16,3-5 0 0,-3-1 0 0,9-4-589 15,-6-1-121-15</inkml:trace>
  <inkml:trace contextRef="#ctx0" brushRef="#br0" timeOffset="12432.8064">23853 3945 1164 0,'0'0'32'0,"0"0"9"0,0 0-33 16,0 8-8-16,0 0 0 0,9 2 0 0,-9 4 40 0,12 2 7 15,-3 2 1-15,0 3 0 0,3-2-6 0,-3 2-1 16,9 0 0-16,-3 3 0 0,-1-3-15 0,1 0-3 16,0-2-1-16,0-1 0 0,3 3-7 0,-6 1-2 15,6-4 0-15,-6-2 0 0,2-3 7 0,-2 0 0 16,0-2 1-16,-3 0 0 0,-6-3-9 0,9-3-3 16,-3 0 0-16,-3-2-749 15</inkml:trace>
  <inkml:trace contextRef="#ctx0" brushRef="#br0" timeOffset="12664.0191">24085 3948 1386 0,'0'0'30'0,"0"5"6"0,-6 3 2 0,1 2 2 0,-4 6-32 0,0 0-8 0,0 3 0 0,-3 2 0 15,6 0 63-15,0 3 11 0,-3 2 2 0,0-2 1 16,-3 5-29-16,3-2-5 0,-3 2-2 0,3 0 0 15,0-3-18-15,1 1-4 0,2-3-1 0,0-3 0 16,3 3-5-16,0-6-1 0,0-2 0 0,0-3 0 16,3-2-12-16,0-3 0 0,0 0 8 0,0-8-8 15,0 0-56 1,0 0-13-16,6-3-3 0,0-5-712 0</inkml:trace>
  <inkml:trace contextRef="#ctx0" brushRef="#br0" timeOffset="12912.0898">24115 3410 1093 0,'0'0'31'0,"6"3"7"0,3 2-30 0,3 1-8 15,0 4 0-15,0 4 0 0,9-1 42 0,-1 8 7 16,1 0 2-16,3 3 0 0,0 2-24 0,3 3-5 15,-1 3-1-15,4 0 0 0,0 2 7 0,0 1 0 0,0 2 1 0,-10 0 0 16,10-3-3-16,-12 3-1 0,-3-2 0 0,0 2 0 16,-6-3 3-16,-3 3 0 0,-6 3 0 0,0 0 0 15,-6 2 5-15,-3 0 2 0,-6 3 0 0,0 0-786 16</inkml:trace>
  <inkml:trace contextRef="#ctx0" brushRef="#br1" timeOffset="112527.0846">1606 13602 1206 0,'0'0'26'0,"0"0"6"0,0 0 0 0,0 8 3 0,-6 0-35 0,3 3 0 0,6-1 0 0,-3 1 0 15,0-1 12-15,6 1-4 0,-3 2 0 0,3 0-8 16,-3-2 14-16,0 2-4 0,0-2-1 0,3 2 0 16,3-2-9-16,0 2 0 0,0 0 0 0,-6 0 0 15,3 1-12-15,3-1 3 0,3 0 0 0,-3 0 0 16,3 1 9-16,0 1-8 0,5-1 8 0,-8-1-8 16,12 0 8-16,-9 0 0 0,6 1 8 0,3-1-8 15,-6-3 0-15,5 4 0 0,-2-4 0 0,0 3 0 16,3-2 0-16,0-3 8 0,-3 0-8 0,6 0 0 0,-1 0 12 0,1-3-3 15,0 3 0-15,3-3 0 0,-3 1-9 16,2-1 10-16,4 0-10 0,-3 0 10 0,9-2-1 0,-7 2 0 16,-2-2 0-16,6 0 0 0,-6-1 0 0,2-4 0 15,1 2 0-15,0-3 0 0,0 0 0 0,3 3 0 16,-4-2 0-16,1-1 0 0,3 0-9 0,0 1 0 16,-4-4 0-16,7 1 0 0,-3 0 0 0,0 0 0 15,-1-1 0-15,4-2 0 0,-3 3 8 0,-1-3-8 16,4-2 12-16,3-1-4 0,-3 0 14 0,5 1 2 15,-2 2 1-15,3-3 0 0,2 1-13 0,-5-1-4 16,3-2 0-16,-4 2 0 0,1-2 0 0,3 3-8 16,-4 2 12-16,1-3-4 0,3 0 8 0,-1 3 0 15,1-2 1-15,-6 2 0 0,3 0-7 0,-1 0-2 16,1-3 0-16,0 4 0 0,-4 1 0 0,4-2-8 0,0 0 12 16,5 3-4-16,-2-3-8 0,3 3 8 0,-1-3-8 15,-2 0 8-15,0 3-8 0,-1-1 0 0,-2-2 0 0,3 3 8 16,-4 0-8-16,1 0 0 0,0 2 0 0,2-2 0 15,-2 2 0-15,3 0 0 0,-3 1 0 0,2 2 0 16,-5 0 0-16,3 2 0 0,-4-2 0 0,4 3 0 16,0 0 0-16,-4-1 0 0,4 1 0 0,0 0 0 15,-3-1 0-15,-1-2 0 0,4 6 0 0,0-4 0 16,-7 3 0-16,4 3 0 0,0-2 0 0,-3 2 0 16,-1-3 0-16,1 3 0 0,-3 2 0 0,0-2 0 15,2 0 0-15,1 3 0 0,-3-1 0 0,-3 1 0 16,-1 2 0-16,1 1 0 0,-3-4 0 0,0 3 0 0,0 1 0 15,-6-1 8-15,-1 0-8 0,1 0 8 0,-3 0 6 0,3-2 1 16,-6 0 0-16,3-1 0 0,-3-2-15 0,0 3-12 16,2-3 3-16,-2 0 0 15,0-3-60-15,3 0-12 0,-3-5-3 0,-3 3-596 16</inkml:trace>
  <inkml:trace contextRef="#ctx0" brushRef="#br1" timeOffset="113099.7092">5821 14031 1134 0,'0'0'24'0,"0"0"6"0,0 0 1 0,0 0 1 0,0 0-32 0,0 0 0 0,3-8 0 0,-3 8 0 15,3-5 16-15,3-3-4 0,0 2-1 0,3 1 0 16,0-3-11-16,0 3 0 0,0-3 0 0,3 0 0 16,0 3 0-16,3-3 0 0,-4 2 0 0,4-4 0 15,0 5 0-15,3-3 0 0,0 0 0 0,0 0 0 16,3 0 0-16,-1 0 0 0,1 0 0 0,3 0 8 15,0 0 9-15,3 0 2 0,-1-2 0 0,4-1 0 16,3 3 4-16,0 0 1 0,2-2 0 0,-2 2 0 16,6 2-24-16,-3-2 0 0,-4 3 0 0,4 0 8 15,0 0-8-15,2 2 0 0,1 0 0 0,0 3 8 16,0-2-8-16,-1-1 0 0,1 3 0 0,-3 3 0 16,2-1 0-16,1 1 0 0,-3 0 0 0,-1-1 0 15,7 1 0-15,-3 2 8 0,3-2-8 0,-1-1 8 16,-8 4-8-16,3-4 0 0,8 1 0 0,-5 0 0 15,-3-1 0-15,5 1 0 0,1-3-12 0,0 5 4 0,-1-2 8 16,1-1 0-16,-3 1 0 0,8 0 0 0,4-3 0 0,-3 2 0 16,-10 1 0-16,4-3 0 0,6 3 0 0,-4-3 0 15,1 0 0-15,0 0 0 0,-1 0 8 0,1 0-8 16,5 0 8-16,-2-3-8 0,0 3 0 0,-1-3 9 16,1 1-9-16,3-1 0 0,-1 0 0 0,1 1 0 15,-4-3 0-15,4 2 0 0,-3 3 0 0,2-3 0 16,-2 1 0-16,-1-1 0 0,-2 0 0 0,0 1 0 15,-1-1 0-15,7 0 0 0,-6-2 0 0,2 2 0 16,4 1-9-16,-3-1 9 0,-4-2 0 0,4 2 0 16,-4-2 0-16,1 0-8 0,0-3 8 0,2 2 0 15,1-2 10-15,-3 1-10 0,-1-4 9 0,4 0-9 16,-3 3 8-16,-1-5-8 0,-2 0 11 0,3 0-3 0,-1-3-8 16,4 0 12-16,-4 0 17 0,-2 0 3 0,0 0 1 0,-1 0 0 15,-2 1 8-15,-3-1 2 0,-3 0 0 0,-4 3 0 16,1-3-19-16,-3 3-4 0,-3-1-1 0,0 1-527 15,-7 2-106-15</inkml:trace>
  <inkml:trace contextRef="#ctx0" brushRef="#br1" timeOffset="118129.4166">1889 15010 1018 0,'0'0'22'0,"0"0"5"0,0 0 1 0,0 0 1 0,0 0-29 0,0 0 0 0,0 0 0 0,0 0 0 0,0 0 32 0,0 0 1 15,0 0 0-15,3 5 0 0,-3 3-5 0,0 0-2 16,0 3 0-16,0 2 0 0,0 0 2 0,3 0 0 16,-3 0 0-16,3 3 0 0,0 0-14 0,0 0-2 15,-3 0-1-15,0 3 0 0,6-1-2 0,-6 3 0 16,0-5 0-16,0 0 0 0,0 0 0 0,3-3 0 15,-3-2 0-15,6-3 0 0,-6 0 7 0,0-1 0 16,0-7 1-16,0 0 0 0,0 0 16 0,0 0 3 0,0 0 1 16,0 0 0-16,0 0 9 0,0-2 2 15,0-3 0-15,-6-3 0 0,12-3-20 0,-6 0-3 0,-6-2-1 0,12 0 0 16,-6 0-24-16,0-3 8 0,3 0-8 0,0 0 0 16,0 0 0-16,0-2 0 0,0 2 0 0,3 0 0 15,-3 0 0-15,0 0 0 16,0 0-11-16,3 3 11 0,0 0 0 0,-3 2 0 0,3-2 0 0,-3 5 0 15,0 0-15-15,2 3 3 0,-2 0 0 0,3-3 0 16,-6 8-4-16,0 0 0 0,0 0 0 0,0 0 0 16,0 0-2-16,0 0-1 0,0 0 0 0,6 10 0 15,0 1 7-15,3-1 2 0,-6 1 0 0,3 0 0 16,-6 2 1-16,6-3 0 0,-3 4 0 0,0 1 0 16,-3-1 9-16,3 2 0 0,3-1 0 0,-3 1-8 15,-3 0 8-15,3 0 0 0,-3 0 0 0,3 0 0 16,3-3 0-16,0 0 8 0,-6-2-8 0,9-1 0 15,-9 1 0-15,0-11 8 0,6 5-8 0,-6-5 0 16,0 0 0-16,0 0 9 0,15 8-9 0,-15-8 0 16,0 0 8-16,9 0-8 0,11-2 0 0,-11-1 0 0,6-2 16 15,-6-3-3-15,3 0-1 0,-3-3 0 0,3 1-12 16,0-4 0-16,-3-1 0 0,6-1 0 16,-9 0 0-16,2 0 0 0,-2 3 0 0,3-6 0 15,-3 6 0-15,0 0 0 0,0-1 0 0,-3 1 0 0,-3 3 0 0,6-1 0 16,-6 1 0-16,3 2 0 0,-6 0 0 0,3 2 0 15,-3 1 8-15,0-3-8 0,0 5 0 0,-3 1 0 16,6-3 0-16,-12 5 0 0,6-3 0 0,3 6-10 16,-9-1 2-16,4 1 0 0,-1 2 0 0,0 0 0 15,3 1 0-15,0 2 0 0,-3 0-3 0,3 0 0 0,0 5 0 16,0-3 0-16,3 4 11 0,3-1 0 16,-6 0 0-16,6 0-8 0,6 0 8 0,-6 1 8 0,0-1-8 0,3 0 11 15,3 0-11-15,0-5 0 0,0 3 0 0,3-3-11 16,-6-3 11-16,9 3 11 0,-3-5-3 0,0-1 0 15,-1-2 0-15,4 0-8 0,-3 0 12 0,3-2-4 32,-3-1-32-32,0 0-6 0,0-2-2 0,0-3-445 0,-3 0-90 0</inkml:trace>
  <inkml:trace contextRef="#ctx0" brushRef="#br1" timeOffset="118354.4545">2395 15028 972 0,'0'0'21'0,"0"8"5"0,0 3 1 0,3-1 0 0,0 4-27 0,-3-4 0 15,0 3 0-15,3 3 0 0,-3-2 31 0,0-1 1 16,3 0 0-16,0 0 0 0,-3-2-4 0,0-1-1 16,0 1 0-16,0-3 0 0,0 0 5 0,0 0 2 15,0-3 0-15,0-5 0 0,0 0-7 0,0 0-2 16,0 0 0-16,0 0 0 0,0 0-25 0,0 0 0 15,0 0 0-15,0 0-408 16,0 0-88-16</inkml:trace>
  <inkml:trace contextRef="#ctx0" brushRef="#br1" timeOffset="118708.5139">2598 14594 1188 0,'0'0'26'0,"0"0"6"0,0 0 0 0,0-5 1 0,0 5-33 0,0 0 0 0,0 0 0 0,0 0 0 15,0-5 83-15,0 5 9 0,0 0 3 0,0 0 0 16,0 0-28-16,0 0-6 0,0 0-1 0,0 0 0 16,0 0-38-16,0 0-8 0,0 0-2 0,0 0 0 15,0 0-12-15,0 8 0 0,0 0 0 0,3 2 0 16,0 1 0-16,0-3 0 0,0 2 0 0,-1 4 0 15,4-1 0-15,-6 3 0 0,3 5 0 0,-3-3 0 16,0 6 0-16,3 5 0 0,0 0 0 0,-3 1 9 0,0-1-9 16,-3 0 12-16,3 0-12 0,0 3 12 0,-3-3-12 0,0-3 0 15,-3 3 0-15,4-5 8 0,-1 3-8 0,0-1 8 16,0-5-8-16,0 0 8 0,3 1-8 0,-6-4 0 16,3-2 0-16,0 0-11 0,0-3-11 0,3-2-2 15,0-1-1-15,0-5 0 16,-3 1-45-16,3-1-9 0,0-5-1 0</inkml:trace>
  <inkml:trace contextRef="#ctx0" brushRef="#br1" timeOffset="119837.8851">2502 14856 1126 0,'0'0'24'0,"0"0"6"0,0 0 1 0,0 0 1 0,6 6-32 0,-6-6 0 0,0 0 0 0,0 0 0 15,9 2 23-15,-6 1-3 0,6 0 0 0,-3-3 0 16,-6 0 14-16,12-6 2 0,-3 4 1 0,3-6 0 16,-3 0-21-16,0 0-4 0,3-3 0 0,-6 1-1 15,8-4 4-15,-5 1 1 0,3 0 0 0,-3-3 0 16,0-2-7-16,3-1-1 0,3 1 0 0,-6 2 0 16,0-5-8-16,3 2 10 0,-6 0-10 0,3 1 10 15,0 2-10-15,-4-2 0 0,-2 2 0 0,3 0 8 16,-3 3-8-16,0 2 0 0,0 0 0 0,-3 6 0 15,0-3 0-15,0 3 0 0,3 2 0 0,-3 3-11 16,0 0 0-16,0 0 0 0,0 0 0 0,0 8 0 16,0 3 11-16,0-1-10 0,0 4 10 0,0-1-10 0,-3 3 10 15,0 2 0-15,3 1 0 0,-3 2 0 0,0 3 0 16,0 0 0-16,0 2 0 0,0 0 0 0,0 4 0 0,1-1 9 16,-1 0-1-16,0 0-8 0,0 0 19 0,0 0-3 15,0-2-1-15,0-4 0 0,-3 1 5 0,3-3 2 16,0 0 0-16,-3-2 0 0,3-3 3 0,3-3 1 15,-6 0 0-15,3 1 0 0,0-4 1 0,0 1 0 16,3-6 0-16,0 0 0 0,0-5-3 0,0 0 0 16,0 0 0-16,3 3 0 0,3-3 2 0,-6 0 0 15,0 0 0-15,6-5 0 0,0-3-7 0,0 0-2 16,3 0 0-16,-6 0 0 0,3-3-9 0,3 1-8 16,-4-1 12-16,1 1-12 0,3-1 0 0,-3 3 0 0,3 0 0 15,-3 3-12-15,0 0 4 0,0 2 8 16,0 0-13-16,0 1 5 0,0 2-10 0,-6 0-2 15,6 5 0-15,0-2 0 0,0 4-1 0,-3 1-1 0,3 0 0 0,0 3 0 16,0 0 6-16,3-1 2 0,-3 1 0 0,2-1 0 16,-5-2 14-16,3 3 0 0,0-3 12 0,3 0-12 15,-3 0 0-15,3-3 0 0,3 0-12 0,-9-2 3 16,6-1 18-16,0-2 4 0,0-2 1 0,3-1 0 16,-3-5-5-16,0 0-1 0,0 0 0 0,-1 0 0 15,1-2 0-15,-3-1 0 0,3-2 0 0,-6 0 0 16,3 2-8-16,3 1-11 0,-6-4 3 0,0 4 0 15,-3-1 8-15,0 1 0 0,0 2 0 0,-3 0 0 16,0 0 0-16,0 3 0 0,3 5 0 0,0 0 0 16,-6 0 0-16,6 0-12 0,0 0 12 0,-6 5-12 15,-3 5-23-15,3-2-5 0,0 6 0 0,3-4-1 0,-3 3 41 16,3 1 0-16,1-1 0 0,2 0 0 16,-3 0 0-16,3 1 0 0,0-1 0 0,0 3 0 15,0-3 0-15,3 0 8 0,2 0-8 0,-2 1 11 0,0-4 10 16,3 1 3-16,9-3 0 0,-9 0 0 0,3-3-14 0,0 0-2 15,3-2-8-15,-3-1 12 0,3 1-1 0,-3-3-1 16,0-5 0-16,3 0 0 0,2-1 8 0,-2-2 2 16,0 0 0-16,-3-2 0 0,0-3-12 0,0-1-8 15,0 1 12-15,0-3-12 0,-3 3 0 0,0-3 0 16,0 0 0-16,3 3 0 0,-6 0 0 0,6 0-9 16,-6-1 9-16,3 1 0 0,0 0 0 0,-1 2-8 15,-2 1 8-15,0-1 0 0,0 3 0 0,0 3-8 0,-3 0 8 16,0 5 0-16,0 0-12 0,0 0 4 0,0 0 0 0,0 0 0 15,0 0-12-15,0 0-1 0,0 0-1 0,0 8 0 16,0 2 11-16,0-2 3 0,0 3 0 0,0-1 0 16,0 1 8-16,0 2 8 0,0-2-8 0,0-1 11 15,3 1-11-15,-3 2 0 0,0-5-12 0,0 3 12 16,3-4 0-16,-3 4 0 0,0-3 0 0,-3 0 0 16,0-3 8-16,3-5 4 0,0 0 0 0,0 8 0 15,0-8 11-15,0 0 2 0,0 0 1 0,0 0 0 16,0 0 16-16,0 0 3 0,-3-2 1 0,3 2 0 15,0 0-4-15,-6-6-1 0,3-4 0 0,3 2 0 16,0-3-21-16,0 1-5 0,0-1-1 0,3-2 0 16,3 0-14-16,-3-1 0 0,3 1 8 0,-3 0-8 15,3 0 0-15,3-1 8 0,0 1-8 0,0 0 0 16,0 0 11-16,0 5-11 0,3-3 12 0,-3 3-12 0,0 0 0 16,0 3 0-16,2 0 0 0,-2 2-12 0,0 3-1 0,-3-3 0 15,3 3 0-15,0 0 0 16,0 0-75-16,0 3-16 0,0 0-2 0,-3 2-789 15</inkml:trace>
  <inkml:trace contextRef="#ctx0" brushRef="#br1" timeOffset="120196.0436">2327 14729 1848 0,'0'0'52'0,"0"0"12"0,0 0-52 0,0 0-12 0,0 0 0 0,0 0 0 16,0 0 61-16,0 0 10 0,0 0 1 0,0 0 1 0,0 0-51 16,0 0-10-16,0 0-3 0,6 6 0 0,-6-6-22 0,6 5-5 15,0 0-1-15</inkml:trace>
  <inkml:trace contextRef="#ctx0" brushRef="#br1" timeOffset="120980.669">3904 15248 1437 0,'0'0'40'0,"0"0"10"0,0 0-40 0,0 0-10 16,0 0 0-16,0 0 0 0,9 3 16 0,-3 2 2 16,3-5 0-16,-3 0 0 0,3-5 8 0,0-1 2 15,3-2 0-15,-3 0 0 0,3-5-8 0,3 0-2 16,-1-3 0-16,4-2 0 0,-3-6 2 0,6 0 1 15,0-3 0-15,3-4 0 0,-3-4 0 0,-4 9 0 0,4-6 0 0,-3 0 0 16,0 1-10-16,0-4-3 0,-3 1 0 0,0 2 0 16,-4 0 0-16,7-7 0 0,-6 7 0 0,-3-2 0 15,0 7-8-15,-6 1 8 0,3 2-8 0,-6 3 8 16,0 2-8-16,-3 1 0 0,0 2 0 0,0 2 8 16,-3 4-8-16,0-1 0 0,3 3 0 0,-3 3 0 15,3 2 0-15,-3 3 0 0,0 0-12 0,3 3 12 16,-3 2-28-16,0 3 3 0,1 6 0 0,-4 1 0 15,6 1 4-15,-6 5 1 0,6 1 0 0,-3 4 0 16,3 1 7-16,-3 2 1 0,3 5 1 0,3 0 0 16,-3 6 11-16,3 0 0 0,0-1 0 0,3 1 0 15,-3 3 0-15,0-6 0 0,0 0 8 0,0 0-8 16,0-3 0-16,0 0 8 0,0 1-8 0,-3-1 0 16,3-2 8-16,3-6-8 0,-3 1 10 0,0-1-10 0,-3-4 16 15,3-1-4-15,3-3 0 0,-3-2 0 16,0 0 3-16,0-5 0 0,0-4 0 0,3 1 0 0,-3-8-15 15,0 6 9-15,0-6-9 0,0 0-520 16,0 0-108-16</inkml:trace>
  <inkml:trace contextRef="#ctx0" brushRef="#br1" timeOffset="121191.5712">4425 14904 1444 0,'0'0'40'0,"0"0"11"0,0 8-41 0,-3 0-10 0,0 2 0 0,3 1 0 16,0 0 13-16,-3 2 1 0,-3-3 0 0,3 4 0 16,0-4 20-16,0 1 4 0,0-3 1 0,-3 2 0 15,4-2-18-15,-1-2-3 0,3-6-1 0,0 0 0 16,0 0 5-16,-6 8 1 0,6-8 0 0,-3 0 0 16,0 2-23-16,-3-4-15 0,6-4 3 0,-3 1-744 15</inkml:trace>
  <inkml:trace contextRef="#ctx0" brushRef="#br1" timeOffset="121494.7164">4622 14407 1258 0,'0'0'36'0,"0"0"7"0,0 0-35 0,0 0-8 16,0 0 0-16,0 0 0 0,0 0 59 0,0 0 9 15,0 0 3-15,0 0 0 0,0 0-26 0,0 0-5 16,3 5 0-16,0 5-1 0,0 1-7 0,-3 0 0 16,3 2-1-16,-3 0 0 0,0 3-8 0,-3 2-2 15,3 1 0-15,0 2 0 0,-3 0-12 0,0 6-9 16,-3-1 12-16,0 1-12 0,0 2 13 0,0 0-4 16,-3 5-1-16,0 1 0 0,3-1 0 0,-3 0 0 15,-3-2 0-15,3 0 0 0,0 0 2 0,0-6 0 16,3 1 0-16,-2-1 0 0,2-5-10 0,0-2 12 15,3-3-12-15,3-3 12 16,-3-3-37-16,3-4-7 0,0-6-2 0,0 0-518 0,6 0-104 16</inkml:trace>
  <inkml:trace contextRef="#ctx0" brushRef="#br1" timeOffset="122031.4967">4747 14486 1483 0,'0'0'32'0,"0"0"8"0,0 0 0 0,0 0 2 0,0 0-34 0,0 0-8 0,0 0 0 0,-3 5 0 16,0 1 11-16,0-1 0 0,3 3 0 0,-3 0 0 15,3 2-2-15,-3 1 0 0,0 2 0 0,0 0 0 16,3 1 11-16,-3-1 3 0,0 3 0 0,3 0 0 16,-3 2-23-16,0 3 8 0,0-2-8 0,-3 7 0 15,3-5 10-15,-3 6-2 0,0-1-8 0,0 1 12 16,3 2-12-16,0-3 0 0,-3 1 8 0,3-1-8 15,-3-2 0-15,6 0 0 0,-3-3 8 0,0-2-8 0,3-1 9 0,0-5-1 16,0 3 0-16,3-3 0 0,-3-5 4 0,3 0 1 16,3-2 0-16,-3 1 0 0,3-4-4 0,-6-3-1 15,0 0 0-15,9 0 0 0,0 0 2 0,0-3 0 16,0-4 0-16,3-1 0 0,0 0-10 0,0-3-17 16,3-2 4-16,-1 0 1 0,1-1-6 0,3-1-1 15,-3-1 0-15,0-3 0 0,-3 3 11 0,0-2 8 16,0 2-12-16,-3 0 12 0,5-3-12 0,-8 6 12 15,3 0-12-15,0 0 12 0,-3 0 0 0,0-1 0 0,-3 4 0 16,0 2 0-16,0 0 0 0,-3 3 0 0,0 5 0 0,0-6 0 16,-3 4 8-16,3 2-8 0,0 0 0 0,-6 8 0 15,0-3-9-15,0 8-8 0,0-2-2 0,0 2 0 16,0 3 19-16,0 0 0 0,1 2 0 16,-1 1 0-16,6-1 0 0,-3 1 0 0,0-1 8 0,3-2-8 15,0 3 0-15,0-3 0 0,3-1 8 0,0 1-8 16,0-5 12-16,5 2-1 0,1 0 0 0,0-2 0 15,0-1-3-15,3-2 0 0,0-2 0 0,0-1 0 16,0 3 9-16,0-5 2 0,3-3 0 0,-3 0 0 16,-1-3-19-16,-2 3 0 0,0-5 0 0,0-1 0 15,0 1-33-15,0-3-11 0,-3-2-1 0,0 2-455 16,0-3-92-16</inkml:trace>
  <inkml:trace contextRef="#ctx0" brushRef="#br1" timeOffset="122257.5027">4654 14833 1242 0,'0'0'35'0,"0"0"9"0,0 0-36 0,0 0-8 15,0 0 0-15,9 0 0 0,0-3 35 0,0 0 5 16,0 3 0-16,3-2 1 0,-3-4 8 0,3 4 2 15,3-1 0-15,0-2 0 0,-3-1-22 0,2 4-4 16,1-3-1-16,3-1 0 0,-3 4-24 0,3-6 8 0,0 2-8 0,0 1-477 16,-1 0-99-16</inkml:trace>
  <inkml:trace contextRef="#ctx0" brushRef="#br1" timeOffset="122556.6635">5163 15060 1191 0,'0'0'26'0,"0"0"6"0,0 0 0 0,0 0 2 16,0 0-34-16,0 8 0 0,-3-3 0 0,3-5 0 15,0 0 100-15,0 0 12 0,0 0 4 0,-3-2 0 16,0-1-21-16,1-2-4 0,2-1-1 0,0-1 0 15,-3-1-17-15,3-6-3 0,3 4-1 0,-1-3 0 0,1-1-23 0,0-2-5 16,3 1-1-16,-3-1 0 0,6 0-8 0,-3 0-3 16,0 3 0-16,3-1 0 0,-3 4-15 0,3-1-3 15,0 6-1-15,0-3 0 0,0 0-10 0,0 3 0 16,3 2-12-16,-3 1 12 16,-1 2-116-16,1 0-16 0,3 2-4 0,-3 3-814 15</inkml:trace>
  <inkml:trace contextRef="#ctx0" brushRef="#br1" timeOffset="123219.1058">5911 14944 1360 0,'0'0'30'0,"0"0"6"0,0 0 2 0,0 0 0 0,0 0-30 0,-3-6-8 0,0 1 0 0,-3 2 0 16,3-2 45-16,0 3 8 0,0-4 2 0,3 6 0 16,-6-5-22-16,0 2-4 0,3-2-1 0,3 5 0 15,-6-3-3-15,3 1-1 0,-6 2 0 0,3 0 0 16,0 0-12-16,0 0-4 0,-3 5 0 0,3-2 0 15,0 2-8-15,-3 0 0 0,3 3 0 0,-3 0 0 16,3 0 0-16,1 3 0 0,-1-3-9 0,-3 2 9 16,3 3 0-16,-3 3 0 0,3-3-8 0,3 1 8 15,-3 2 0-15,6-3 0 0,-3 0 0 0,3 0 0 16,0 0 0-16,3 1 0 0,-3-4-8 0,3 1 8 16,3-1 0-16,0-2 0 0,0 0 0 0,3 0 0 15,3-5-17-15,2 0-7 0,1-3 0 0,0-3-1 16,3 3-40-16,0-8-8 0,3 3-2 0,-3-6-373 15,2 1-74-15</inkml:trace>
  <inkml:trace contextRef="#ctx0" brushRef="#br1" timeOffset="123901.4863">6155 14859 948 0,'0'0'27'0,"0"0"5"0,-6 0-32 0,-3 0 0 15,3 0 0-15,0 0 0 0,-3 3 66 0,3-1 6 16,-3 1 2-16,0-3 0 0,3 5-22 0,-3-2-5 15,0 2-1-15,0 3 0 0,0 0-30 0,3 3-5 16,-2-1-2-16,2 1 0 0,0 2-9 0,0 0 0 16,3 3 0-16,-3-3 0 0,3 3 0 0,0-3 0 15,3 1 0-15,-3-4 0 0,0 4 0 0,6-4 10 16,0-2-10-16,0 0 10 0,0 0 1 0,-3-8 0 16,6 5 0-16,-3 0 0 0,3-5 1 0,-6 0 1 15,9 0 0-15,-4 0 0 0,4-2 12 0,-3-3 3 0,0-1 0 0,3-2 0 16,-3 3-5-16,0-6-1 0,0 1 0 0,0-1 0 15,-3 1-10-15,3-4-1 0,0 1-1 0,-3 0 0 16,3 2-10-16,0 1 0 0,-3 2-12 0,0 0 12 16,0 0-16-16,0 3 4 0,-3 5 0 0,0 0 1 15,0 0-5-15,0 0-2 0,0 0 0 0,0 0 0 16,0 0-13-16,0 8-2 0,3 0-1 16,-3 2 0-16,-3-2 18 0,3 3 3 0,3-1 1 0,-3 1 0 15,3-1 12-15,0 1 0 0,3-6 0 0,-3 6 0 16,3-3-10-16,0-3 10 0,-4 3-10 0,7-5 10 15,-3 2 0-15,3-2 0 0,-3-3 13 0,3-3-4 16,0 0 1-16,0 1 0 0,0-1 0 0,-3-2 0 0,3 0-10 16,3-1 0-16,-3-2 0 0,0 3 0 0,-3 0 0 0,0 2 8 15,-1-2 2-15,-5 5 0 0,0 0-10 16,6-3 0-16,-6 3 0 0,9-3 0 16,-6 1-13-16,-3 2 1 0,0 0 1 0,6 2 0 0,0 1 11 0,-6-3 0 15,0 0 0-15,0 0 0 0,3 5 13 0,3 1-1 16,-6-6-1-16,0 0 0 0,0 8 0 0,0-8 0 15,6 5 0-15,-6-5 0 0,0 5 8 0,0-5 1 16,0 0 1-16,0 0 0 0,0 0 12 0,0 0 3 16,0 0 0-16,6 3 0 0,-6-3-3 0,0 0 0 15,6-5 0-15,0-3 0 0,0 2-9 0,3-4-1 16,-3 2-1-16,0-5 0 0,3 2-11 0,0-2-3 0,0 0 0 0,-3-3 0 16,-1 5-8-16,4-2 0 0,0 0 0 0,-3 5 0 15,0-3-17-15,0 3-6 0,0 0-1 0,-3 3 0 16,-3 5 4-16,0 0 0 0,0 0 0 0,6 3 0 31,0 2-6-31,-3 0-1 0,3 6 0 0,-3-1 0 0,0 1 27 0,-3 2 0 0,3 0 0 0,0 3 0 16,-3 0 0-16,3-3 0 0,0 3 0 0,0 0 0 15,0 0 0-15,0 0 0 0,6-3 0 0</inkml:trace>
  <inkml:trace contextRef="#ctx0" brushRef="#br1" timeOffset="125274.691">7223 14997 1198 0,'0'0'26'0,"0"0"6"0,0 0 0 0,-3 5 3 0,0 3-35 0,3 2 0 0,0 1 0 0,-3 5 0 15,-3-3 8-15,6 6-8 0,0-4 0 0,-3 1 0 16,-3 0 20-16,3 0-4 0,0 0 0 0,3 0 0 15,-3-3 32-15,0 0 7 0,3 1 1 0,0-4 0 16,3-2-16-16,0 0-2 0,-3-8-1 0,0 0 0 16,0 0-2-16,0 0-1 0,0 0 0 0,0 0 0 0,0 0 15 0,0 0 3 15,3-3 1-15,3-5 0 0,-3 0-11 16,0-2-2-16,6-3-1 0,-6-1 0 16,3-1-27-16,-3-1-12 0,3-5 10 0,-3-1-10 0,6 1 9 0,-3 3-9 15,-6-3 8-15,3 2-8 0,3 0 0 0,-3 4 8 16,-3 1-8-16,3 1 0 0,-3 0 0 0,6 0 0 15,-6 2 0-15,0 3 0 0,-6 3 0 0,6 0 0 16,0-1-8-16,0 4 8 0,-3-1-17 0,0 3 1 16,3 0 0-16,0 0 0 15,0 0-9-15,6 11-2 0,-3-1 0 0,0 1 0 0,6-1 12 0,-3 1 3 16,-3-1 0-16,3-2 0 0,0 0 12 0,2 3 0 16,-8-11 0-16,12 8-9 0,0-3 9 0,0 0 0 0,0-2 0 15,-12-3 0-15,12 0 11 0,0-3-3 0,0 1 0 0,0-1 0 16,0-5-8-16,0 3 0 0,-4-6 0 0,7 3 0 15,-6-5 0-15,3 3-17 0,0-4 4 0,0 4 1 16,0-3 1-16,-3-1 1 0,0 1 0 0,0 0 0 16,-3 2 10-16,0 1 0 0,0-1 0 0,-3 3-8 15,-3 0 8-15,0 3-12 0,0 0 12 0,0-1-12 16,-6 1 12-16,3 0 0 0,0 5 0 0,3-3-8 16,-6 3-12-16,3 3-3 0,-3-1 0 0,3 4 0 15,-6-1 0-15,3 0 0 0,0 3 0 0,3 0 0 16,-3 5 7-16,0 1 0 0,0-1 1 0,0 3 0 15,3 2 5-15,0-2 1 0,0 3 0 0,0-1 0 16,0 1 9-16,0-3 0 0,6-1 10 0,-3 1-10 16,0-2-9-16,6-1-8 0,0-3-2 0,0 1 0 15,0 0 19-15,3-4 0 0,-3-1 0 0,3-4 0 0,3 1 16 0,0-3 4 16,-6 0 1-16,6-5 0 0,-1-1-21 16,1-1 0-16,-3-1 0 0,-3-3 0 0,0-2 8 0,3 0 1 15,3-3 0-15,0 0 0 0,-6 0-26 0,3 0-6 16,0 0-1-16,3 0 0 0,-3 0 11 0,0 3 1 15,-4 3 1-15,1-1 0 0,3 3 0 0,-9 8 0 16,3-8 0-16,3 3 0 0,0 2-2 0,-6 3-1 16,0 0 0-16,0 0 0 15,0 0-10-15,6 6-3 0,-3 4 0 0,-3 3 0 0,0 1 16 0,0 1 11 16,3 1-13-16,-3 3 5 0,-3-1 8 0,3 1 0 16,3 5 0-16,-3 0 0 0,3-1 0 0,-6 4 9 15,3-1-9-15,-3-2 0 0,0-3 12 0,3 6-12 0,-3-4 12 0,0 4-12 16,3 2 16-16,0-2-3 0,-3-4-1 0,-3 9 0 15,0-3 16-15,0-2 2 0,3-4 1 0,-3-4 0 16,-2-1 3-16,2-4 1 0,3-4 0 0,0 1 0 16,0-3-4-16,0-3-1 0,-3-2 0 0,6-3 0 15,0 0 15-15,0 0 3 0,-6-3 1 0,3-2 0 16,3-6-18-16,0 1-4 0,0-4-1 0,0-1 0 16,0-1-26-16,0-3 0 0,0-2-14 0,3-3 5 15,0-2 1-15,0-3 0 0,0-3 0 0,3 0 0 16,-3 0 8-16,3 1 0 0,0 4 0 0,2-2-8 15,1 0 8-15,0 5-8 0,0 3 8 0,3 0-8 16,0-3 8-16,0 3-12 0,-3 0 12 0,6 2-12 16,-3 1 12-16,3-4-12 0,-3 4 12 0,-1 5-12 15,-2 2 12-15,0 3 0 0,0 6 0 0,-3-1-8 16,-6 3 0-16,9 3 0 0,-3-1 0 0,0 3 0 16,-3 6 8-16,-3-3 8 0,6 3-8 0,-6-1 11 0,-3 3-11 0,0-2 0 15,0 2 0-15,0 0 8 0,-3 1 8 0,3 2 2 16,-6-6 0-16,0 3 0 0,3 1 2 0,-3-4 0 15,0-2 0-15,0 0 0 0,1 0 4 0,-1-3 0 16,6 1 1-16,-6-4 0 0,0 1-3 0,3-1-1 16,6-2 0-16,-3-2 0 15,-3-3-65-15,3-1-12 0,3-4-4 0,6-1-825 16</inkml:trace>
  <inkml:trace contextRef="#ctx0" brushRef="#br1" timeOffset="125831.5546">8045 14883 993 0,'0'0'21'0,"3"10"5"0,-3 1 1 0,3 0 2 0,0-1-29 0,0 3 0 0,-3 1 0 0,0-1 0 15,0-3 59-15,0 1 5 0,0 0 2 0,-3-3 0 16,0-1 22-16,3-7 4 0,0 0 0 0,0 8 1 16,0-8-18-16,0 0-4 0,0 0-1 0,0 0 0 15,0 0 3-15,0 0 1 0,0 0 0 0,-3-5 0 16,3-3-22-16,0 0-4 0,0-2 0 0,3-1-1 15,0-2-30-15,3 0-5 0,-3-3-2 0,0 3 0 16,0-6-10-16,2 6 0 0,4-3 0 0,-3 3 0 16,0 2 0-16,3 0 0 0,3-2 0 0,-3 5 0 15,3-2-12-15,-3 4 3 0,3 1 0 0,0 0 0 16,3 0-16-16,-3 2-3 0,-1-2-1 0,1 5 0 16,-3-3-37-16,3 3-7 0,0 0-2 0,-3 0 0 15,3 0-6-15,0 3-2 0,-3-3 0 0,0 2 0 16,-9-2 34-16,9 0 6 0,0 0 2 0,-1 3 0 15,1-3 0-15,-3 3 0 0,0-3 0 0,0 0 0 0,0 2 21 0,-6-2 5 16,0 0 1-16,3 3 0 0,-3-3 14 0,0 0 0 16,0 0 0-16,0 0 0 0,0 0 46 0,0 0 6 15,-3 5 0-15,-3 0 1 0,3 3-11 0,-3 0-2 16,0-2-1-16,0 2 0 0,-3-1 1 0,1 1 0 16,2 3 0-16,0 0 0 0,0-1-17 0,0 1-3 15,0-1-1-15,3 1 0 0,3 0-7 0,-3-1-2 0,-3 1 0 0,6-1 0 16,0 1 3-16,3-3 1 0,-3-8 0 15,3 8 0-15,-3-8 6 0,6 8 2 0,3-6 0 0,-9-2 0 16,9 6 6-16,-3-6 0 0,3-3 1 0,-1-2 0 16,1-1 4-16,3-2 1 0,-3 0 0 0,-3-2 0 15,3-1 1-15,-3-2 0 0,0 3 0 0,-3-4 0 16,0 4-4-16,0-1-1 0,-3 1 0 0,0-1 0 16,-3 0-16-16,0 1-3 0,0 2-1 0,-3-3 0 15,3 3-53-15,-3 0-10 0,3 0-3 0,-3 1-974 16</inkml:trace>
  <inkml:trace contextRef="#ctx0" brushRef="#br1" timeOffset="126687.3313">8756 14875 1400 0,'0'0'31'0,"0"0"6"0,-3-3 2 0,-3 1 0 0,-3-4-31 0,6 1-8 16,-3 2 0-16,0-2 0 0,0 0 54 0,0-1 10 15,-2 1 1-15,2 3 1 0,-3-4-11 0,3 1-3 16,-6 0 0-16,3 2 0 0,0 0-12 0,3 3-4 16,0 0 0-16,0 3 0 0,-3 0-14 0,0 2-3 15,3 0-1-15,-3 6 0 0,0-1-29 0,6 1-5 16,-3 2-2-16,4 3 0 0,-1 0 18 0,0 0-10 15,0 2 10-15,3 1-8 0,0-3 8 0,0 5 0 0,3-5 0 0,-3 0 0 16,6-6 17-16,-1 1 6 16,1-3 1-16,-6-8 0 0,9 2-10 0,0-2-2 0,-9 0 0 15,12-2 0-15,0-6 9 0,-3-3 2 0,0-2 0 0,3 0 0 16,-3-6 4-16,0-2 1 0,3-5 0 0,0-1 0 16,-1-2-16-16,-2 0-2 0,0 0-1 0,0-3 0 15,-3 3-9-15,0 0 0 0,0 0 0 0,-3 0 8 16,0 0 0-16,-3 0 0 0,0 2 0 0,0 1 0 15,0 2-8-15,0 3 0 0,0-1 0 0,-3 4 0 16,3 2 0-16,0 3 0 0,-3 2 0 0,-3 3 0 16,3 3 0-16,0 0 0 0,0 5-12 0,0 0 12 15,-3 2-17-15,3 6 4 0,-3-2 1 0,0 4 0 16,0 9-19-16,0-1-3 0,1 1-1 0,-1 5 0 16,0-3 19-16,3 5 4 0,-3 1 1 0,3-1 0 0,-3 3 11 15,3 3 0-15,-3 0 0 0,0-3 0 0,3 0 0 0,0 0 0 16,0-3 0-16,3-2-8 0,0 3 8 0,0-6 0 15,3-3 8-15,0 1-8 0,0-6 0 0,3 0 0 16,-3-5 0-16,3 0 0 0,-6-8-9 16,6 6 0-16,-6-6 0 0,9 2 0 0,0-2 9 0,-3-2-8 15,2-1 8-15,1-2-8 0,-3-1 8 0,3-2 0 16,-3-2 0-16,3-1-8 0,-3-2-3 0,0 0 0 16,3 2 0-16,0-2 0 0,-3 0 11 0,0 0 0 15,0 2 0-15,-3 0-8 0,3-2 8 0,-3 3 0 16,0 4 0-16,0-2 0 0,0 3 0 0,-3 5 0 0,0 0 0 15,0 0-8-15,0 0 8 0,0 0 0 0,0 8 8 0,0 0-8 16,0 2 0-16,0-2 0 0,0 3 0 0,0 2 0 16,0-2 0-16,0 2 0 0,0-2 0 0,3-1 8 15,-3 3-8-15,3-2 0 0,0-3 0 0,0 0 8 16,-1-3 0-16,-2-5 0 0,0 0 0 0,9 5 0 16,-3-2 5-16,0 0 2 0,-6-3 0 0,6-3 0 15,0 0 9-15,3-2 1 0,-3-3 1 0,0 3 0 16,0-6-9-16,3 1-1 0,-3-3-1 0,3 2 0 15,0-2-27-15,-3 2-4 0,0 3-2 0,0 0 0 16,0 0-15-16,-3 3-3 0,-3 5-1 16,3-5 0-16,-3 5 7 15,0 0 2-15,0 0 0 0,0 0 0 0,0 0 9 0,0 13 3 0,0-2 0 0,0-1 0 16,0 3 16-16,0 3 0 0,0-2 0 0,0 1 9 16,0-1-9-16,3-1 8 0,-1-3-8 0,4 4-560 15,0-6-118-15</inkml:trace>
  <inkml:trace contextRef="#ctx0" brushRef="#br1" timeOffset="127136.7227">9319 14825 1386 0,'0'0'30'0,"0"0"6"0,0 0 2 0,-6 2 2 0,-3-2-32 0,3 3-8 15,0 0 0-15,0-1 0 0,-3 3 23 0,3 1 3 0,-3 2 1 16,3-3 0-16,-3 3 2 0,3 3 1 16,-3-4 0-16,6 7 0 0,-3-4-10 0,3 4-3 15,-2-1 0-15,2 3 0 0,0-3 0 0,3 0 0 0,-3-2 0 0,3 2 0 16,3-3-6-16,0 1-2 0,2-6 0 0,1 3 0 16,0-2 3-16,3-1 0 0,3-5 0 0,-3 0 0 15,3 0-4-15,-3-3 0 0,3 1 0 0,0-1 0 16,0-2-24-16,3-3-6 0,-3-3-1 0,-1-2 0 15,4 0 3-15,3-6 1 0,0 1 0 0,0-4 0 16,-3 4 9-16,0-1 2 0,-3 4 0 0,-4-4 0 16,4 3 8-16,-9 3 0 0,0 0 0 0,-3 2 0 15,0 1 0-15,-3 4 0 0,-3-2 0 0,0 6 0 16,-2-4 11-16,-1 4-3 0,-3 4 0 0,3 1 0 16,-3 5-8-16,0 0-17 0,-3 2 4 0,3 4 1 15,-3 2 25-15,3-1 6 0,0 7 1 0,1-4 0 0,2 1 11 0,0 2 2 16,3-3 1-16,3 1 0 0,0-1-24 0,3 1-10 15,3-6 8-15,0 0-8 0,3 1 15 0,-6-14-3 16,15 5 0-16,-1 3 0 16,4-8-40-16,0 0-8 0,3 0-1 0,0-5-498 15,6 2-99-15</inkml:trace>
  <inkml:trace contextRef="#ctx0" brushRef="#br1" timeOffset="127909.8584">2050 15774 882 0,'0'0'19'0,"0"0"4"0,0 11 1 0,3 0 1 0,-3 2-25 0,3 3 0 0,-3-3 0 0,-3 8 0 0,3 3 0 0,-3-3 0 16,3 3 0-16,-3 2 0 0,0 1 0 0,3-1 0 15,-3 6 0-15,-3 0 8 0,3 0 12 0,0-3 1 16,3 5 1-16,-3-5 0 16,3 3-2-16,-3-3 0 0,3 0 0 0,0 0 0 0,0-5 3 0,0-3 0 15,-3 0 0-15,6-5 0 16,0 0-51-16,-3-3-9 0,3-2-3 0</inkml:trace>
  <inkml:trace contextRef="#ctx0" brushRef="#br1" timeOffset="128637.5579">2020 16073 842 0,'6'8'18'0,"3"0"4"0,0 3 1 0,3-1 1 0,3-2-24 0,0 6 0 0,3-6 0 0,-1-3 0 16,4 5 21-16,3-7-1 0,3-3 0 0,-6 0 0 15,2 0 0-15,4-8-1 0,-3 3 0 0,3-8 0 16,-9-1 8-16,3 1 1 0,-4 0 1 0,7 0 0 16,-12-6 20-16,3 3 4 0,-3-2 1 0,0-3 0 15,-6 2-23-15,3 1-5 0,-3-1-1 0,-6 3 0 16,0 3-9-16,0 0-3 0,-6 0 0 0,3 2 0 16,-3 0-1-16,0 3-1 0,6 0 0 0,-6 3 0 15,0 5-11-15,0 0 0 0,6 0 0 0,-6 5 0 16,0 6-26-16,0 2-1 0,0 3 0 0,3 3 0 0,-3 2 4 0,6 5 1 15,-6 1 0-15,6-1 0 0,0 3 30 0,0 3 7 16,0 2 1-16,6 1 0 0,-6 5-16 0,6-3-8 16,-3-3 8-16,3-2-13 0,0 2 23 0,-3-5 5 15,3-5 1-15,0 0 0 0,-3-6 6 0,3-4 2 16,0-1 0-16,0-5 0 0,0 2 2 0,-3-4 1 16,-3-6 0-16,0 0 0 0,0 0 17 0,9-3 3 15,-6-2 1-15,3-3 0 0,-3-5-9 0,0-1-2 16,2-2 0-16,-5-2 0 0,0-1-37 0,0 1 0 15,0 2-12-15,0 0 4 0,-3 3 8 0,1 0-8 16,-1 2 8-16,0 1-8 0,0 4 8 0,3-2-12 16,-3 3 12-16,3 5-12 15,0 0-12-15,0 0-2 0,0 0-1 0,-3 11 0 16,3-3-2-16,3 2-1 0,0 1 0 0,3-1 0 16,-3 4 30-16,8-1-9 0,-8-5 9 0,6 5 0 0,3 0 0 15,0-2 0-15,3-3 12 0,-3 0-4 0,6 2 0 0,-3-5 0 16,5-2 0-16,-5-3 0 0,6 0 7 0,-6-5 1 0,0 2 1 15,6-7 0-15,-9 2 8 0,3-6 2 0,-3 1 0 16,-1-5 0-16,4 4-3 0,-6-1 0 0,0-4 0 0,-3 1 0 16,0-1-9-16,-3 6-3 0,-3-3 0 15,0 5 0-15,-3-2-3 0,0 3-1 0,0-1 0 16,-3 0 0-16,0 6 0 0,3-3 0 0,0 8 0 0,-6 0 0 16,3 0-8-16,0 11 0 0,0-1 0 0,3 6 0 15,1 0 0-15,-1 3-11 0,3 2 11 0,0 0-8 16,3 0 8-16,-1 0 11 0,4 3-3 0,3-8 0 15,-3 5 3-15,3-5 0 0,3 0 0 0,0-3 0 16,3-2 5-16,-3-3 0 0,6 2 1 0,0-7 0 16,2 5-17-16,4-6 0 0,0-4-8 0,3-1-608 15,3-5-120-15</inkml:trace>
  <inkml:trace contextRef="#ctx0" brushRef="#br1" timeOffset="129944.3243">3663 16145 1037 0,'0'0'29'0,"0"0"7"0,0 0-28 0,0 0-8 0,3-5 0 0,-3 5 0 15,0-8 40-15,-3 0 6 0,3 0 2 0,0-3 0 16,0 3 5-16,-3 3 2 0,0-3 0 0,3 3 0 15,-3-3 5-15,3 8 0 0,-3-5 1 0,3-1 0 16,-6 1-1-16,6 5-1 0,-6-8 0 0,0 8 0 16,1-3-27-16,5 3-4 0,0 0-2 0,-9 3 0 15,0-3-26-15,0 5 0 0,0 3-9 0,3 0 9 16,-3 3-23-16,0-1 3 0,3 4 0 0,3 1 0 16,-3-1 8-16,3 4 1 0,-3 1 1 0,6-1 0 15,0 3 10-15,0 1 11 0,0-1-3 0,0-3 0 16,6 1-8-16,-6-6-14 0,6 6 3 0,-3-6 1 0,6-5 10 15,0 2 0-15,0-7 0 0,0 5 0 16,3-8 11-16,0 0-3 0,5-3 0 0,-2-2 0 16,0-3-8-16,-3 3 0 0,6-3 0 0,-3-3 0 0,0 1-12 0,0-4-4 15,-1 1 0-15,1 0-1 0,0-3 7 0,-3 3 2 16,3-3 0-16,-3 3 0 0,-3-1 8 0,3 1 0 16,0 3 0-16,-3-4 0 0,-3 6 0 0,-3-2 0 15,3 2 8-15,-4 3-8 0,-2 5 20 0,0 0 0 16,6-8 0-16,-6 8 0 0,0 0-10 0,-6-6-2 15,6 6-8-15,-5 6 12 0,-4-4-12 0,3 4-10 16,-3 2 2-16,3 2 0 0,0-2 0 0,0 5 0 16,-3-2 0-16,3 2 0 0,3 0 8 0,0 1 0 15,3-1 0-15,0-5-8 0,0 5 8 0,3-2 0 0,0-3 0 16,3-1 0-16,0-1 0 0,0-1 0 0,3 0 0 0,0-2-8 16,0-3 17-16,0 0 4 0,2 0 1 0,1 0 0 15,0-3-14-15,-3-2 9 0,0 0-9 0,0-1 8 16,-6-1 10-16,6-1 2 0,-3-3 0 15,-3 3 0-15,3-3 16 0,-3 4 4 0,-3-7 1 0,3 1 0 16,-6 5-11-16,3 0-2 0,-3 0-1 0,0 0 0 16,-3 0-11-16,3 0-3 0,0 3 0 0,0 0 0 15,-3-3-13-15,0 3 0 0,6 5-9 0,0-3 9 16,0 3-57-16,0 0-6 0,0 0-1 16,0-5 0-16,6-1-57 0,-6 6-12 0,0 0-3 15,9 6 0-15,0-6 3 0,0 5 0 0,0-2 0 0,3 2 0 16,0 3 38-16,-1-3 8 0,1 3 2 0,3 3 0 15,-3-3 34-15,0 2 7 0,0 1 2 0,-3-6 0 16,-3 8 50-16,0-5 11 0,3-2 1 0,-6 7 1 0,3-5 64 0,0-3 13 16,-3 6 2-16,0-3 1 0,0-1-14 0,-3-7-3 15,0 0-1-15,0 0 0 0,0 0 5 0,0 0 2 16,0 0 0-16,0 0 0 0,0 0-6 0,0 0 0 16,0 0-1-16,0 0 0 0,-3-7-19 0,3 1-4 15,0-7-1-15,-3 5 0 0,6-3-28 0,0-2-6 16,-3 0-1-16,6 0 0 0,-4 2 6 0,1 1 1 15,0-4 0-15,0 1 0 0,0 0-13 0,0 5-2 16,0-3-1-16,0 3 0 0,3 1-15 0,-3 1 0 16,3 1 0-16,-3 0 0 0,0 2-12 0,-3 3-1 15,9-3-1-15,-3 3 0 16,0 0-30-16,3 0-7 0,-3 3-1 0,0 0 0 16,0-3-14-16,3 2-3 0,0 1-1 0,-3 0 0 15,3 2-36-15,-4 0-7 0,4 0-2 0,-3 1-359 0,3-4-72 0</inkml:trace>
  <inkml:trace contextRef="#ctx0" brushRef="#br1" timeOffset="130395.2483">4425 16256 992 0,'0'0'28'0,"0"0"7"0,0 0-35 0,0 0 0 0,0 0 0 0,0 0 0 16,0 0 107-16,0 0 14 0,0 0 3 0,0 0 1 16,0 0-14-16,0 0-3 0,0 0-1 0,0-5 0 15,-3-3-35-15,0 0-8 0,0-3 0 0,3 3-1 16,-3-5-22-16,0 5-4 0,3-5-1 0,0 0 0 15,0 2-4-15,-3-2-2 0,3 0 0 0,0-1 0 16,0 1-30-16,0 3 0 0,0-1 0 0,0 0 0 16,0 4 0-16,0 1 0 0,0-2 0 0,0 8 0 15,0 0-20-15,6-5-9 0,-6 5-3 0,0 0 0 16,6 0 6-16,0 0 1 0,-3 0 0 0,6 0 0 0,0 0 5 0,0 0 0 16,0 5 1-16,3-5 0 0,3 3 19 0,0 0 0 15,-1-1 0-15,1-2 0 0,0-2 0 0,0-1 0 16,-3 0 0-16,3-2 9 0,-3 5 0 0,0-5 0 15,-3 2 0-15,3-2 0 0,-4-3 1 0,-2 3 0 16,3-3 0-16,-6 2 0 0,3-2-2 0,-3 3-8 16,-3 0 12-16,0-3-4 0,0 3-8 0,-3 2 8 15,0-2-8-15,-3 2 8 0,0 0-8 0,3 1 8 16,-5-1-8-16,-1 6 8 0,0-1-8 0,-3 4-17 0,3-4 4 16,0 6 1-16,-3 0 0 0,3 0 1 0,3 3 0 0,-3-1 0 15,3 1 11-15,3 2 0 16,-3 0 0-16,3 3 0 0,3-3 0 0,3 1 0 15,-3-4 0-15,3 3 0 0,0 1 0 0,3-4 8 0,0-2-8 0,3 0 0 16,0-3 0-16,0 1 0 0,0-4 0 0,3-2 0 31,-3-2-60-31,6-1-17 0,-1-5-3 0,1 5-480 0,0-7-95 0</inkml:trace>
  <inkml:trace contextRef="#ctx0" brushRef="#br1" timeOffset="130663.1877">4949 16034 1148 0,'0'0'25'0,"0"0"6"0,0 0 1 0,0 0 0 0,0 0-32 0,0 0 0 0,0 0 0 0,0 0 0 16,-3-3 121-16,3 3 19 0,-3-5 3 0,-3 0 1 16,6 5-50-16,-3 0-10 0,-6 0-1 0,3 0-1 0,0 0-32 15,0 0-6-15,-3 0-2 0,4 5 0 0,-1 0-26 0,0-2-6 16,0 7-1-16,3-2 0 0,-3 0-9 0,0 0 8 16,3 3-8-16,0-1 8 0,3 4-8 0,0-1 0 15,3 0 0-15,0 0 0 0,0-2 0 0,0 2 10 16,3-2-10-16,0-1 10 0,3-2-10 0,0 0 12 15,-1-3-12-15,1 1 12 0,3-6-12 0,0 0 0 16,-3-6 0-16,3 1 8 16,-3-3-47-16,3-2-9 0,3-4-3 0,0 1 0 15,0-3-41-15,-1 0-9 0,1 0-2 0,0-2 0 16,0-1-26-16,-3-2-6 0,0 0-1 0,-3-3-462 0</inkml:trace>
  <inkml:trace contextRef="#ctx0" brushRef="#br1" timeOffset="130859.1312">5160 15727 1296 0,'0'0'28'0,"0"0"7"0,0 0 1 0,0 0 0 0,0 0-36 0,0 0 0 0,0 5 0 0,0 3 0 16,0 5 31-16,0 6-1 0,0-1 0 0,0 1 0 16,3 2 1-16,-3 0 0 0,0 0 0 0,0 3 0 15,3 0 13-15,-3 0 2 0,0 0 1 0,-3-3 0 16,3-3-13-16,-3 9-2 0,3-9-1 0,0 6 0 16,-3-3-7-16,3 0-2 0,0 1 0 0,0-4 0 15,0-2 0-15,0 0 0 0,0-3 0 0,0 0 0 16,0-2-22-16,0-3 0 0,0-8 0 0,0 0 0 15,0 0-68-15,0 0-11 0,0 0-2 16,-3-5-703-16</inkml:trace>
  <inkml:trace contextRef="#ctx0" brushRef="#br1" timeOffset="131024.5009">5000 16015 1232 0,'0'0'35'0,"0"0"7"0,0 0-34 0,0 0-8 15,0 0 0-15,0 0 0 0,6 3 84 0,3 0 16 16,2-3 2-16,-2 0 1 0,0 0-36 0,3-3-7 15,3 3-2-15,0-3 0 0,0 3-5 0,3-2-1 16,0 2 0-16,-3-6 0 0,2 4-31 0,4-4-6 16,-3 4-2-16,3-4 0 15,3 1-136-15,0 0-27 0,-4 2-6 0,4 1 0 0</inkml:trace>
  <inkml:trace contextRef="#ctx0" brushRef="#br1" timeOffset="132121.9982">5991 16063 982 0,'0'0'21'0,"0"0"5"0,0-5 1 0,0-1 1 0,0 1-28 0,-3 0 0 0,3-3 0 0,0 2 0 16,0-1 44-16,0 1 4 0,-3-2 0 0,0 3 0 15,0-3-15-15,0 3-2 0,-3-3-1 0,0 3 0 16,0-1 16-16,-3 4 3 0,3-4 1 0,0 4 0 0,0-1-7 16,0 0-2-16,0 3 0 0,1 0 0 0,-1 3-22 0,0 2-5 15,0-2-1-15,0 2 0 0,0 3-24 0,0 3-5 16,0-3 0-16,0 2-1 0,3 4 0 0,0-1 0 15,3 5 0-15,-3-2 0 0,3 3 8 0,0-3 9 16,3-1-13-16,3-1 5 0,-3 4 8 0,3-5 0 16,0 1 0-16,3-6 0 0,-3 0 0 0,3-1 9 15,-3-4-1-15,-1 2-8 0,4-5 20 0,-3-5-2 16,0 5-1-16,0-3 0 0,0-4 14 0,0-1 2 16,0-3 1-16,3-5 0 0,-3 3-12 0,3 0-2 0,3-6-1 15,-3 3 0-15,-3 0-19 0,3 1 0 16,0 1 0-16,-3 1 0 0,-1 2-13 0,1 4-7 15,-3-1 0-15,3 0-1 0,0 2 5 0,-6 6 0 0,0 0 1 0,6 0 0 32,3 0-12-32,-9 0-2 0,6 3-1 0,0 2 0 0,-3 1 8 0,0 2 2 0,0-3 0 0,0 3 0 15,0 5 20-15,0-5 0 0,0 3 0 0,0 2 0 16,0-3 0-16,0 1 0 0,-3-1 0 0,3-2 0 16,3 6 0-16,-6-6 10 0,3-3-1 0,-3 5 0 15,3-7 10-15,-3-3 1 0,0 0 1 0,0 0 0 16,6 8 11-16,-6-8 3 0,0 0 0 0,0 0 0 15,0 0 14-15,0 0 3 0,6-3 1 0,0-5 0 16,-3-2-11-16,3 2-2 0,0-3-1 0,-1 1 0 16,1-1-25-16,0-2-5 0,0 0-1 0,3 2 0 15,-3 1-8-15,0-1 0 0,3-2 0 0,-3 5-11 16,0 0 11-16,0-3 0 0,0 6-9 0,0 2 9 16,0-2-25-16,3 5-1 0,-9 0 0 0,6 0 0 15,3 5-5-15,-3 1-1 0,0-4 0 0,2 9 0 16,-5-3 12-16,6 5 1 0,-6 0 1 0,3 3 0 15,0 3 18-15,0-1 0 0,-3 1-8 0,3-1 8 0,-3-2 0 0,3 3-12 16,-6-1 12-16,3-5-520 16,3 1-97-16</inkml:trace>
  <inkml:trace contextRef="#ctx0" brushRef="#br1" timeOffset="132481.0863">6676 15976 1378 0,'0'0'30'0,"-6"0"6"0,-3-3 2 0,3 0 2 0,-3 3-32 0,0 0-8 0,0 0 0 0,-3 3 0 16,3 0 24-16,0-1 4 0,-3 1 1 0,3 2 0 16,-3 0-7-16,0 1-2 0,4-1 0 0,-1 0 0 15,0 1-20-15,3-1 8 0,0-2-8 0,3 4 0 16,0-1 0-16,3 2 0 0,0-3 0 0,6 6-8 15,0-3 8-15,0-1 0 0,0-1-9 0,3 2 9 16,2 0 0-16,-2 0 0 0,0-6-9 0,0 9 9 16,3-9 0-16,-3 9 0 0,-3-8 8 0,3 5-8 15,0-3 9-15,-6 0-9 0,3 0 8 0,-6-5-8 16,3 8 32-16,-3-2 2 0,0 2 0 0,0 0 0 16,-3-3 10-16,-3 3 3 0,3-3 0 0,-6 8 0 0,3-5-19 0,0-2-3 15,-3 4-1-15,0-2 0 0,0 0-9 0,3-3-3 16,0-2 0-16,0 2 0 15,6-5-44-15,0 0-10 0,-6-2-2 0,3-4-517 16,3 1-104-16</inkml:trace>
  <inkml:trace contextRef="#ctx0" brushRef="#br1" timeOffset="133381.706">6768 15981 955 0,'0'0'27'0,"0"0"6"0,0 8-33 0,3 0 0 16,-3 0 0-16,3 0 0 0,-6 0 83 0,3 5 9 15,0 0 3-15,0 0 0 0,0 0-43 0,-3 1-9 16,0 2-2-16,3-1 0 0,0-1 2 0,3-1 0 0,-6 5 0 0,3-2 0 16,3 0-25-16,-3-3-5 0,0 1-1 0,0-1 0 15,3-5 9-15,-3 2 2 0,3-2 0 0,0 0 0 16,-3-8 3-16,0 0 1 0,0 0 0 0,0 0 0 16,6 0 12-16,0 0 2 0,-6 0 1 0,3-8 0 15,3 0 2-15,-3-2 0 0,-1-3 0 0,4-1 0 16,-3 1-27-16,0 0-5 0,3-3 0 0,0 0-1 15,-6 3-11-15,3 0 8 0,3-1-8 0,0 6 8 16,0 3-8-16,-3-3 0 0,-3 8-12 0,0 0 12 16,9 0-25-16,-9 0 2 0,0 0 1 0,6 3 0 15,0 2-6-15,3 6 0 0,-3-3-1 0,0 0 0 16,0 5 15-16,3 0 3 0,-3 3 1 0,3-3 0 16,-3 0 10-16,2-2 0 0,1 0 0 0,0-3 0 0,-3 5 0 15,3-8 0-15,-3 3 0 0,0-8 0 16,3 5 0-16,-9-5 8 0,0 0-8 0,6-5 11 15,0 2 13-15,3-2 2 0,-6-3 1 0,3-2 0 0,0-4-3 16,0 1-1-16,-3 3 0 0,3-6 0 0,-6 2-4 16,0-4-1-16,3 5 0 0,-6-3 0 0,0 3-4 0,0-1-1 15,3 1 0-15,0 0 0 0,-3 2-13 0,3 1 9 16,0 2-9-16,0 2 8 0,0-1-8 0,0 7 0 16,0 0 0-16,0 0-11 0,0 0 0 0,0 0 0 15,0 0 0-15,0 0 0 0,6 5-5 0,3 0-2 16,-3-2 0-16,-1 2 0 0,-5-5 18 0,6 5-10 15,6-2 10-15,-3 2-8 0,-3 1 8 0,3-4 0 0,3-2 0 0,0 0 0 16,0 0 8-16,-3-2-8 0,0-1 10 0,3 0-10 16,3-2 16-16,-4 2-4 0,-8-2 0 0,0 0 0 15,6-3 0-15,-3 3 0 0,-3 2 0 0,-3 3 0 16,-3-5 0-16,0-1-1 0,0 1 0 0,3 5 0 16,0 0-11-16,0 0 12 0,-9 0-12 0,3 3 12 15,-3-1-26-15,4-2-5 0,-1 11-1 0,3-3 0 16,0 0 3-16,-3 2 0 0,-3 1 0 0,3 0 0 15,6 2 17-15,-3 0 0 0,-3 0 0 0,3 6 0 16,3-6 0-16,0 5 0 0,0-2 0 0,0-2-10 16,0 1 10-16,3-1 0 0,6-4 0 0,-3 1 0 15,-3-3 0-15,3 5 0 0,6-8 8 0,-1 1-8 16,1-4 13-16,-3 1-1 0,-3-3-1 0,6-3 0 16,3-2 12-16,0-3 2 0,-12 0 1 0,9-3 0 15,3-2-7-15,0-3-2 0,-6 3 0 0,-1-3 0 16,4 0-7-16,0-2-2 0,-3 5 0 0,0-1 0 0,-6 1-8 0,3 5 8 15,3-2-8-15,0 2 8 0,-6 0-8 0,0 0 0 16,3 3 0-16,0-1 0 0,-3 1 0 0,-3 5 0 16,0 0 0-16,0 0 0 0,0 0-12 0,0 0 1 15,0 0 1-15,0 0 0 0,0 0-5 0,3 8-1 16,0-3 0-16,0 3 0 0,0 0 16 0,-3 0 0 16,3 3 0-16,3-1 0 0,-3-2 0 0,3 3 0 15,-1-3 0-15,1 5 0 0,0-5 0 0,0-3 0 16,0 8 0-16,0-5 0 0,3 0 12 0,-3 0-12 15,3 0 12-15,-3 0-12 0,0-3 9 0,0 3-9 16,6-2 0-16,-3 1 9 16,0-1-45-16,0 2-10 0,3-3-2 0,-4 0-940 0</inkml:trace>
  <inkml:trace contextRef="#ctx0" brushRef="#br1" timeOffset="133922.1652">8375 15393 1396 0,'0'0'31'0,"0"0"6"0,-6 0 2 0,0 3 0 0,3 0-31 0,-3 2-8 0,0 0 0 0,-3 3 0 16,0 0 26-16,1 0 4 0,-1 5 1 16,3 3 0-16,-6 3-13 0,3 2-2 0,0 3-1 0,0 5 0 15,-3 0 8-15,3 5 1 0,3 3 1 0,0 3 0 16,0 0 9-16,3 5 2 0,-3-3 0 0,6 3 0 15,0-3-12-15,3 6-1 0,-3-3-1 0,3 0 0 16,0-5-10-16,6-3-1 0,-6-3-1 0,3 1 0 16,0-4 21-16,3-4 4 0,3-3 1 0,-3-6 0 15,3 1-25-15,0-6-11 0,0 0 10 0,-1-2-10 16,1-6 0-16,-3 3-10 0,3-6 0 0,3-2-889 16</inkml:trace>
  <inkml:trace contextRef="#ctx0" brushRef="#br1" timeOffset="134675.0846">8902 15960 1450 0,'0'0'32'0,"0"0"6"0,0 0 2 0,0 0 1 0,0 0-33 0,0 0-8 0,0 0 0 0,0-6 0 16,-3 1 56-16,3-3 10 0,0 3 2 0,-3-3 0 16,3 3-16-16,-6-3-4 0,3 0 0 0,0 2 0 15,-3 1 3-15,0 0 0 0,0 0 0 0,0 2 0 16,6 3-31-16,-6 0-5 0,-3 0-2 0,0 5 0 15,1 1-13-15,-1 1-15 0,3 1 3 0,-3 6 1 0,3-1 11 0,-3 0 0 16,6 0 0-16,-3 3-8 0,0 0 8 0,0-3 0 16,3 1 0-16,3-1 0 0,0 5-8 0,0-4 0 15,0-4 0-15,3 1 0 0,0-1 8 0,0-2 11 16,-3-8-3-16,0 0 0 0,6 0 3 0,-6 0 0 16,6 0 0-16,3 0 0 0,-3-8 10 0,0 3 3 15,3-6 0-15,-3 1 0 0,0-1-12 0,0-2-3 16,2 5 0-16,-2-3 0 0,0 4-9 0,0-1 0 15,-3 0 0-15,3 2 0 0,0 1-15 0,-6 5 5 16,0 0 1-16,3-3 0 0,-3 3-8 0,9 0-2 16,-9 0 0-16,6 6 0 0,0-1-1 0,3 0-1 0,-6 6 0 0,3-1 0 15,3 4 5-15,-3 2 0 0,0-1 1 16,0 4 0-16,0-1 15 0,0 4-9 0,0 1 9 16,-4-1-8-16,1 1 8 0,0-1 0 15,0-1 0-15,0 0 0 0,-3 0 0 0,-3-5 0 0,3 5 0 0,-3-2 0 16,0-1 20-16,0-5 5 0,1 1 2 0,-4-1 0 15,0 0-11-15,3 0-3 0,-3-2 0 0,0-3 0 16,0 0-1-16,0 2-1 0,3-4 0 0,-3-1 0 16,0 0 17-16,0 1 3 0,0-6 1 0,6 0 0 15,-6 5-16-15,0-5-4 0,-3-5 0 0,6 5 0 16,3 0-34-16,-6-3-7 0,3-2-2 16,-3-1-631-16,3-2-126 0</inkml:trace>
  <inkml:trace contextRef="#ctx0" brushRef="#br1" timeOffset="135731.1839">9176 16132 1357 0,'0'0'29'0,"0"0"7"0,-3 8 0 0,3-3 4 0,0 3-32 0,0-3-8 16,0-5 0-16,0 8 0 0,0-8 65 0,0 0 12 15,-3 5 3-15,3-5 0 0,0 0-2 0,0 0 0 16,0 0 0-16,0 0 0 0,0 0-14 0,0-5-2 0,-3-3-1 16,3 3 0-16,-3-3-15 0,3-5-3 15,3 5-1-15,0-6 0 0,0 4-22 0,0-1-4 0,3-2 0 16,-3 3-1-16,3-4-3 0,0 4 0 0,0-1 0 0,0 1 0 16,0 2-12-16,-1-3 0 0,-2 3 8 0,3 3-8 15,3-1 0-15,-3 1-8 0,0 3 8 0,3-1-13 16,-3 0 2-16,0 1 1 0,3 2 0 15,-3 0 0-15,0 0 1 0,3 2 0 16,0 1 0-16,0 0 0 0,0-3 9 0,0 2 0 0,-3 1-9 16,2-1 9-16,1 1 0 0,-3 0-11 0,0-3 11 15,0 5-8-15,0-5 8 0,0 5 0 0,-6-5-9 16,0 0 9-16,0 0-9 0,6 3 9 0,0 2-12 16,-6-5 12-16,0 0-9 0,0 0 9 0,0 0 0 0,0 0-9 15,0 0 9-15,-3 6 0 0,0 2 0 0,3-8 0 16,0 0 0-16,-3 5 0 0,-3 0 0 0,0-2 0 15,3 2 0-15,-3 0 0 0,0-2 0 0,0 2 0 16,0 1 0-16,3-1-10 0,-3 0 10 0,4 3-13 0,-1 0 3 16,-3 0 1-16,3 3 0 0,0-4 0 0,0 7-2 15,0-6 0-15,3 5 0 0,0 0 0 0,0 3 11 16,0 0-10-16,3-3 10 0,-3 0-10 0,3-2 10 0,0 2 0 16,0-2 0-16,0-6-8 0,3 6 8 0,-4-3 0 15,-2-8 0-15,6 2 8 0,-6-2 1 0,9 3 1 16,-3-3 0-16,0-3 0 0,-3 1 5 0,3-4 1 15,0-2 0-15,0 0 0 0,3-2-8 0,-3-3 0 16,0-1-8-16,-3 1 12 0,3 3-12 0,0-4 0 16,0 1-9-16,-3 2 9 0,3-2-9 0,-3 3 9 15,0 2-8-15,0-3 8 0,0 3 0 0,0 3 9 16,-3 5 0-16,0 0 0 0,0 0-25 0,0 0-4 16,0 0-2-16,0 0 0 0,0 0-2 0,0 0 0 0,0 0 0 0,0 0 0 15,3 5 12-15,0 3 3 0,0-3 0 16,-1 6 0-16,1-3 9 0,0 0 0 0,-3 0 0 15,0 2 0-15,3-2 0 0,0-2 0 0,0 2 0 16,0-3 0-16,0 0 0 0,3-2 0 0,-6-3 0 16,9 2 0-1,-3-2-24-15,0-2-7 0,0-1-1 0,-3-2 0 16,3 0-29-16,0-1-7 0,0-2 0 0,3 0-1 16,0-5-5-16,-3 3-1 0,3-1 0 0,0 0 0 0,0-2 15 15,-1 3 4-15,-2-1 0 0,0 3 0 0,3-2 44 0,-3 4 12 0,0-2 0 0,-3 0 0 16,3 3 46-16,0 0 11 0,-6 5 3 0,0 0 0 15,0 0-8-15,0 0-2 0,0 0 0 0,0 0 0 16,0 0-20-16,0 0-4 0,3 5-1 0,0 3 0 16,0-3-5-16,0 3 0 0,0-2-1 0,0 1 0 0,3 1-6 15,-3 0-1-15,3-2 0 0,-3 2 0 16,3-6 7-16,0 9 1 0,-3-9 0 0,3 6 0 0,0-2 6 16,0-1 2-16,-6-5 0 0,0 0 0 0,5 3 6 0,1-3 2 15,0 0 0-15,0-3 0 0,0-2 5 0,0-1 2 16,0-2 0-16,0 3 0 0,-3-3-18 0,3 0-3 15,-3 3-1-15,3 0 0 0,-3-3-13 0,3 2-8 16,-3 1 8-16,-3 5-8 0,0 0 0 0,0 0 0 16,0 0 0-16,9 3-12 0,-9-3 0 0,6 5-1 15,0 6 0-15,-3 2 0 0,-3 3 5 0,0 5 8 16,0 0-13-16,0 11 5 0,-3-6 8 0,0 6 0 0,0 2 0 0,-3-2 0 16,0 3 16-16,3-4-2 0,-6 1 0 0,3 0 0 15,-3-3-3-15,3 0-1 0,-3 0 0 0,3 3 0 16,0-3 1-16,0-3 0 0,0 1 0 0,3-3 0 31,0-6-102-31,0 1-20 0,3-9-4 0</inkml:trace>
  <inkml:trace contextRef="#ctx0" brushRef="#br1" timeOffset="136309.752">10396 16118 1566 0,'0'0'34'0,"0"0"7"0,0 0 2 0,3-8 1 0,-3 3-35 0,6-3-9 16,-6 3 0-16,3-3 0 0,0 0 51 0,-3 0 8 15,3 0 1-15,-3 0 1 0,-3-2 5 0,3 2 1 16,-3 0 0-16,0 3 0 0,0-3-15 0,-3 2-4 16,0-2 0-16,-3 3 0 0,0 0-11 0,0-1-2 15,1 1-1-15,-1 3 0 0,0 2-23 0,0 2-11 0,0 1 10 0,0 5-10 16,0-3-8-16,0 3-8 0,0 3-2 0,0-3 0 15,3 5-1-15,0 0 0 0,0 6 0 0,6-1 0 16,-3 1 9-16,3 2 2 0,0-3 0 0,3-2 0 16,0 5 8-16,0-5 0 0,3 0 0 0,0-3 0 15,-3-2 14-15,6-3 5 0,0-3 1 0,-3 0 0 16,0-2-11-16,3-6-1 0,0-2-8 0,0-3 12 16,0-2 20-16,0-4 4 0,-1-7 1 0,1 3 0 15,3-6-13-15,0 0-4 0,0 0 0 0,-3-2 0 16,3 2-9-16,-3-5-3 0,-3 0 0 0,0 0 0 15,-3-3-8-15,3 5 12 0,-3-4-12 0,3 2 12 16,-6-1-4-16,0 4 0 0,3 0 0 0,0-1 0 16,0 11-8-16,-3 0 8 0,-3 0-8 0,3 6 8 15,0-1-8-15,0 3 12 0,-3 0-12 0,3 8 12 16,0 0-12-16,0 0-11 0,0 0 3 0,0 0 0 16,-6 6-40-16,3-1-8 0,0 0-2 0,0 3-668 15,-3 3-134-15</inkml:trace>
  <inkml:trace contextRef="#ctx0" brushRef="#br1" timeOffset="136486.0477">10560 15994 1684 0,'0'0'37'0,"0"8"8"0,0-3 2 0,3 6 0 0,0-3-38 0,-3 0-9 16,0 2 0-16,0-2 0 0,3 3 62 0,-3-1 10 0,-3 1 3 0,3 0 0 15,-3-1-25-15,3-2-5 0,-3 3-1 0,3-3 0 16,-3 0-14-16,3-8-3 0,0 0-1 0,0 0 0 31,0 0-85-31,0 0-17 0,0 0-3 0</inkml:trace>
  <inkml:trace contextRef="#ctx0" brushRef="#br1" timeOffset="136807.7685">10905 15901 1789 0,'0'0'39'15,"0"0"8"-15,0 0 1 0,0 0 4 0,-3 8-42 0,0-2-10 0,-3 2 0 0,0 0 0 16,-3 2 60-16,0-2 11 0,-5 0 1 0,2 3 1 16,0-3-20-16,0-1-4 0,-3 1-1 0,3 0 0 0,0-2-14 15,0-4-3-15,3 6-1 0,0-2 0 0,0-6-13 16,4 5-2-16,5-5-1 0,0 0 0 0,0 0-14 0,0 0 0 16,0 0 0-16,0 8 0 0,0-8-10 0,3 5 2 15,-3-5 0-15,5 8 0 0,4-3 8 0,-3 1-10 16,3-4 10-16,-3 4-10 0,3-1 2 0,-3 0 0 15,0 0 0-15,0 3 0 0,-3 0 8 0,-3 0 0 16,3 3-9-16,-3-3 9 0,-3 0 0 0,0 5 12 16,-3-3-2-16,3 1 0 0,0 0 11 0,-3-1 3 15,0 1 0-15,0-6 0 0,3 6-2 0,-3-3 0 16,3-6 0-16,3-2 0 0,0 0-22 0,0 0 0 16,-6-2 0-16,6-6-739 15,0-6-145-15</inkml:trace>
  <inkml:trace contextRef="#ctx0" brushRef="#br1" timeOffset="137042.0693">11045 15727 1627 0,'0'0'46'0,"0"10"10"0,-3-2-44 0,0 6-12 0,0-1 0 0,3 3 0 16,-3 0 43-16,0 2 6 0,0-2 2 0,3 5 0 15,0 0 5-15,-3-2 2 0,0 2 0 0,0 0 0 16,3 0 3-16,-3-2 1 0,0-3 0 0,0 2 0 15,0 1-28-15,3-6-6 0,-3 6 0 0,0-1-1 16,0-5-11-16,0 3-1 0,3-3-1 0,-2-2 0 16,-1 2-14-16,0-5 0 0,3-3 0 0,0-5 0 15,0 0-45-15,0 0-6 0,0 0-1 0,0 0 0 16,-3-5-107-16,3-3-21 0,0 0-5 0</inkml:trace>
  <inkml:trace contextRef="#ctx0" brushRef="#br1" timeOffset="137182.1426">11003 15983 1127 0,'0'0'32'0,"0"0"7"0,3-2-31 15,-3 2-8-15,6-5 0 0,-6 5 0 0,0 0 110 0,9-3 21 16,-3 3 4-16,3-3 1 0,0 3-33 0,-3 0-7 16,3 0 0-16,0 0-1 0,0 0-26 0,3-2-5 15,-3 2 0-15,0 0-1 0,0-3-35 0,-1 0-6 16,-2-2-2-16,3 2 0 16,-3-2-51-16,3-3-10 0,0 3-3 0,-3 0-897 15</inkml:trace>
  <inkml:trace contextRef="#ctx0" brushRef="#br1" timeOffset="137480.6358">11212 15359 1774 0,'0'0'39'0,"3"5"8"0,3 3 1 0,0 3 3 0,0 2-41 0,3 6-10 0,2-1 0 0,1 3 0 16,0 3 0-16,3 3 0 0,-3-4 0 0,3 4 0 16,0 2 13-16,-3 3 1 0,0 2 0 0,0 6 0 15,-4 2 14-15,1-2 4 0,-6 0 0 0,0 4 0 16,-3-1 9-16,-3-6 3 0,0 3 0 0,-6-3 0 0,1-3-4 0,-4 6 0 16,6-3 0-16,-3-3 0 0,0 6-10 15,0-8-2-15,0-1-1 0,-3-4 0 0,3-1-10 0,0 1-1 16,0-9-1-16,0 1 0 0,3-3-15 0,0-3 0 15,-2-3-9-15,5-2-699 16,-3-2-139-16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0.0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40F764-1ECE-4BE3-84A0-C823C9D9FC13}" emma:medium="tactile" emma:mode="ink">
          <msink:context xmlns:msink="http://schemas.microsoft.com/ink/2010/main" type="inkDrawing"/>
        </emma:interpretation>
      </emma:emma>
    </inkml:annotationXML>
    <inkml:trace contextRef="#ctx0" brushRef="#br0">12 3 1332 0,'-8'0'29'0,"8"0"7"0,0 0 0 0,0 0 1 0,0 0-29 0,-4-3-8 15,4 3 0-15,0 3 0 0,4-3 31 0,-4 0 5 16,0 0 0-16,4 6 1 0,3-2 21 0,-7-4 4 16,0 0 1-16,0 0 0 0,15 3-5 0,-15-3-1 15,0 0 0-15,22 3 0 0,-3 1-23 0,0 2-5 0,-5-6-1 0,5 4 0 16,-4-4-18-16,0 3-10 0,0-3 10 0,-15 0-10 16,18 0 0-16,1 0 0 0,-1 0 0 0,-18 0-595 15,11 0-120-15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2.1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E0763A-5D91-40BF-BE61-758DC2BB237E}" emma:medium="tactile" emma:mode="ink">
          <msink:context xmlns:msink="http://schemas.microsoft.com/ink/2010/main" type="inkDrawing"/>
        </emma:interpretation>
      </emma:emma>
    </inkml:annotationXML>
    <inkml:trace contextRef="#ctx0" brushRef="#br0">23-1 772 0,'0'0'21'0,"0"0"7"0,0 0-28 0,0 0 0 0,-11 3 0 0,11-3 0 16,0 0 89-16,0 0 13 0,0 0 2 0,0 0 1 15,0 0-34-15,0 0-7 0,0 0-2 0,0 0 0 16,0 0-7-16,0 0-2 0,0 0 0 0,-8 3 0 16,4-3-14-16,4 0-3 0,0 0-1 0,0 0 0 15,8 0-12-15,-1 4-3 0,4-4 0 0,4 0 0 16,0 0-5-16,-4 0-2 0,0 0 0 0,4 0 0 15,0 0-4-15,0 0-1 0,-4-4 0 0,0 4 0 16,4 4-8-16,-4-1 0 0,0-3 0 0,-11 0 8 16,8 0-8-16,3-3 0 0,0 6 0 0,-4-3 8 15,5 0-19-15,-9 0-4 0,5 0-1 0,-1-3 0 16,1 3-119 0,-8 0-24-16,0 0-5 0,3-4 0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2.3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63F231-F801-4F24-B93C-77C90E9A3CB7}" emma:medium="tactile" emma:mode="ink">
          <msink:context xmlns:msink="http://schemas.microsoft.com/ink/2010/main" type="inkDrawing"/>
        </emma:interpretation>
      </emma:emma>
    </inkml:annotationXML>
    <inkml:trace contextRef="#ctx0" brushRef="#br0">-1 4 1000 0,'-4'3'22'0,"4"-3"5"0,0 0 1 0,0 3 0 0,0-3-28 0,0 0 0 15,0 0 0-15,0 0 0 0,12 0 66 0,-12 0 8 0,11 0 2 16,7-3 0-16,-3 3-1 0,0 0 0 0,0-3 0 0,0-1 0 15,0 4-41-15,-1 0-8 0,1 0-2 0,0 0 0 16,0 0-24-16,0 4 0 0,0-4-12 0,-4 0-468 16,0 3-93-16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3.0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B6397C-40AB-41F8-97BC-721B3CB0959F}" emma:medium="tactile" emma:mode="ink">
          <msink:context xmlns:msink="http://schemas.microsoft.com/ink/2010/main" type="inkDrawing"/>
        </emma:interpretation>
      </emma:emma>
    </inkml:annotationXML>
    <inkml:trace contextRef="#ctx0" brushRef="#br0">79 0 658 0,'0'0'14'0,"0"0"3"0,0 0 1 0,0 0 2 0,0 6-20 0,-4 4 0 0,1-3 0 0,-1 3 0 16,4 6 55-16,-4-6 7 0,1 6 2 0,-1-2 0 15,4 5-13-15,0 1-3 0,-4 0 0 0,4 3 0 16,4 4-8-16,-4 2-3 0,0-6 0 0,0 10 0 16,-4-3-16-16,4 6-3 0,0-3-1 0,0-3 0 15,4 3 4-15,-4 0 1 0,0 3 0 0,0 1 0 16,4-1-22-16,-1 4 0 0,-3-4 0 0,0 0 0 16,4 4 11-16,-4-1-3 0,-4 1 0 0,1-4 0 15,3 1-8-15,0-1 0 0,3 0-10 0,-6 0 10 16,-1 1 0-16,4-1 8 0,-4 7 1 0,4-10 0 15,0 3-9-15,0 1 0 0,-4 2 0 0,8 4 0 16,-4-3 0-16,0-4 0 0,-4 3-8 0,4-2 8 0,4-1 0 16,-4 0 0-16,-4-3 0 0,1 4 8 0,-1-1-8 15,4-3 0-15,-7 0 0 0,-1 0 0 0,1 0 0 16,3-3 0-16,0-1 0 0,1 1 0 0,-1 0 0 0,0-4 0 16,4-3 0-16,0 0 0 0,0 4 0 0,4-4 0 15,-4-3 0-15,0-1-11 0,7-2 3 0,-7-1 0 16,0 1 0-16,0-4 0 0,4 0-10 0,0-3-2 15,3 0 0-15,-7-3-364 16,0 3-72-16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3.7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EE3926-70B9-4F99-B1AC-0CC8E79CB558}" emma:medium="tactile" emma:mode="ink">
          <msink:context xmlns:msink="http://schemas.microsoft.com/ink/2010/main" type="inkDrawing"/>
        </emma:interpretation>
      </emma:emma>
    </inkml:annotationXML>
    <inkml:trace contextRef="#ctx0" brushRef="#br0">0 13 1364 0,'0'0'30'0,"0"0"6"0,0 0 2 0,0 0 0 0,7 0-30 0,-7 0-8 0,0 0 0 0,4 0 0 15,3-4 54-15,-7 4 10 0,0 0 1 0,8 0 1 16,3 0-5-16,-4-3-1 0,1 3 0 0,-8 0 0 16,0 0-20-16,15 0-5 0,-4 0-1 0,0 0 0 15,0 0-10-15,0 0-1 0,0 0-1 0,1 0 0 16,-1 0-22-16,0 0 0 0,-4 0 0 0,4 0-12 15,1 0 12-15,-5 0 0 0,4 0 10 0,0 0-605 16,0-7-121-16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4.41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9D4583-4DEF-4F50-AF6B-072C6B1D4B8B}" emma:medium="tactile" emma:mode="ink">
          <msink:context xmlns:msink="http://schemas.microsoft.com/ink/2010/main" type="inkDrawing"/>
        </emma:interpretation>
      </emma:emma>
    </inkml:annotationXML>
    <inkml:trace contextRef="#ctx0" brushRef="#br0">-1 21 1378 0,'0'0'30'0,"0"0"6"0,0 0 2 0,0 0 2 0,-4 0-32 0,4 0-8 0,0 0 0 0,0 0 0 15,0 0 65-15,0 0 12 0,0 0 3 0,12 0 0 16,-5-3-26-16,-7 3-5 0,0 0-1 0,15-4 0 16,-4 4 4-16,-11 0 0 0,0 0 0 0,15 0 0 15,0-3-37-15,-4 3-7 0,0-3-8 0,-11 3 11 16,11 0-11-16,0 0 10 0,0 0-10 0,-11 0 10 16,0 0-10-16,15 0 0 0,-4-3 0 0,4-1-615 15,-4 1-117-15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6.31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D7A33B-9EF2-4556-A966-61D291EE1F93}" emma:medium="tactile" emma:mode="ink">
          <msink:context xmlns:msink="http://schemas.microsoft.com/ink/2010/main" type="inkDrawing"/>
        </emma:interpretation>
      </emma:emma>
    </inkml:annotationXML>
    <inkml:trace contextRef="#ctx0" brushRef="#br0">4 7 843 0,'-4'-3'24'0,"8"3"5"0,-8-4-29 0,8 4 0 16,-4 0 0-16,0 0 0 0,0 0 80 0,0 0 11 0,0 4 1 0,0-4 1 15,0 0-42-15,0 0-9 0,0 0-2 0,3 3 0 16,-3-3-12-16,0 0-4 0,0 0 0 0,0 10 0 15,0-4 4-15,4 4 1 0,3 0 0 0,5 0 0 16,-5 3 2-16,4 0 0 0,-3-3 0 0,6 7 0 16,-6-1 3-16,10 1 1 0,-6-4 0 0,2 7 0 15,1-4-13-15,-4 1-2 0,-3-1-1 0,3 1 0 16,-4-1-7-16,4 1-2 0,-3-4 0 0,-1 0 0 16,-3 0-10-16,3-3 0 0,-3 4-12 0,0-11 12 15,3 3-26-15,-7-6 2 0,0 0 1 0,4 7-497 16,0-4-100-16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6.6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A63828-BF2E-4B42-95CF-E59249EF641A}" emma:medium="tactile" emma:mode="ink">
          <msink:context xmlns:msink="http://schemas.microsoft.com/ink/2010/main" type="inkDrawing"/>
        </emma:interpretation>
      </emma:emma>
    </inkml:annotationXML>
    <inkml:trace contextRef="#ctx0" brushRef="#br0">230 0 1018 0,'0'0'22'0,"0"0"5"0,0 0 1 0,-4 7 1 0,-3 3-29 0,-1-4 0 16,5 4 0-16,-5 0 0 0,1 3 63 0,-1-3 6 0,1 0 2 0,-1 3 0 15,1 4-12-15,-4-1-3 0,0 1 0 0,3-1 0 16,1 4-4-16,-4-3 0 0,-4-1-1 0,4 4 0 15,0 0-11-15,3 0-1 0,-3-1-1 0,0-2 0 16,0-1-21-16,3-2-4 0,1 2-1 0,0 1 0 16,3-8-12-16,0 5 0 0,0-4 8 0,4-1-8 31,0-9-20-31,0 7-6 0,0-7-2 0,-3 7-502 0,3-7-101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7.47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CBC18F-D2C5-43E1-8E36-2003FCBC7D62}" emma:medium="tactile" emma:mode="ink">
          <msink:context xmlns:msink="http://schemas.microsoft.com/ink/2010/main" type="inkDrawing"/>
        </emma:interpretation>
      </emma:emma>
    </inkml:annotationXML>
    <inkml:trace contextRef="#ctx0" brushRef="#br0">38-1 1227 0,'0'0'27'0,"0"0"5"0,-3 0 2 0,3 0 1 0,0 0-35 0,0 0 0 0,0 0 0 0,0 4 0 16,-4 2 40-16,4-6 2 0,0 7 0 0,-11-1 0 16,11 1-14-16,-4 0-4 0,0 3 0 0,1-1 0 15,3-2 0-15,-4 3 0 0,0 3 0 0,4 4 0 16,4-4-6-16,-4 3-2 0,0-2 0 0,4-1 0 16,-1 0-6-16,-3 0-2 0,4 0 0 0,0-3 0 15,-4 0 5-15,11 0 1 0,-7 0 0 0,3 0 0 16,-3-4-2-16,3 1-1 0,1 0 0 0,-8-7 0 0,0 0 0 15,11 0 0-15,-11 0 0 0,11-4 0 0,0 4 4 0,-11 0 1 16,11-10 0-16,0 1 0 0,0-1 0 0,-3 0 0 16,-1-3 0-16,1-1 0 0,-5 1-8 0,5 0-8 15,-4 0 11-15,-1 0-11 0,1-1 0 0,0 1 0 16,-1 3 0-16,1 0 0 0,0-3 12 0,-4 3-12 16,0 7 12-16,0-7-12 0,0 3 8 0,0-2-8 15,4 2 0-15,-4 7 0 0,0 0 0 0,0 0 0 16,0 0 0-16,0 0-12 0,0 0 12 0,0 0 0 15,3 10 0-15,1 0 0 0,0 3-12 0,-1-6 0 16,1 6 0-16,0 0 0 0,0 7 12 0,-1 0-9 0,1-1 9 16,0 1-8-16,-1 3 8 0,1 0 0 0,4 0 0 0,-5 4-8 15,1-4 8-15,-4 0 0 0,0 0 0 0,0-3 0 16,0 3 0-16,0 0 0 0,-4-3 0 0,4 0 0 16,-7-4 0-16,3 4 8 0,0 0-8 0,-3-4 11 15,0 1-1-15,3-4 0 0,-4 0 0 0,-3-3 0 16,0 0 3-16,4 0 1 0,-1-4 0 0,-3 1 0 15,0-4-2-15,0 1 0 0,0-1 0 0,11-3 0 16,0 0-36-16,-11 0-8 16,-1-3-2-16,12 3-820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8.0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DCA958-9D55-4339-8784-229503709E1A}" emma:medium="tactile" emma:mode="ink">
          <msink:context xmlns:msink="http://schemas.microsoft.com/ink/2010/main" type="inkDrawing"/>
        </emma:interpretation>
      </emma:emma>
    </inkml:annotationXML>
    <inkml:trace contextRef="#ctx0" brushRef="#br0">185 115 1364 0,'0'0'30'0,"0"-6"6"0,-4-1 2 0,1 0 0 0,-1 1-30 0,4-1-8 0,-7-3 0 0,3 4 0 16,0-1 80-16,-3-3 16 0,3 4 2 0,-3-1 1 15,3 0-45-15,-4 1-9 0,1-4-1 0,0 3-1 16,-1 4-19-16,1 0-3 0,-1 3-1 0,1 0 0 15,0 0-20-15,7 0-12 0,0 0 2 0,-12 6 0 16,-2 1 10-16,6-4 8 0,4 7-8 0,-3 0 11 16,-4 3-11-16,11 4-14 0,-8-4 3 0,5 3 1 15,3 1 10-15,-4-1-12 0,0 4 12 0,1 0-12 16,6 0 12-16,-3 3-12 0,0-3 12 0,0-1-12 16,4 1 12-16,0 3 0 0,-1-3 0 0,1 0-8 0,0-4 8 15,3 1 0-15,1-4 0 0,-1-3-8 0,4 3 8 0,0-3 0 16,-3-3 0-16,3-4-8 0,0 0 8 0,0 1 0 15,-3-4 0-15,3-4 0 0,0 1 8 0,0-4-8 16,-4-2 8-16,5-1-8 0,-1-7 17 0,-4 4-1 16,1 0 0-16,-1 0 0 0,-3-4-3 0,3 4-1 15,-3-4 0-15,-4 1 0 0,4-1 5 0,-1 1 1 16,-3 3 0-16,0-1 0 0,0 1-7 0,-3 3-2 16,-1 0 0-16,4-3 0 0,-4 3-9 0,4 4 8 15,-4-4-8-15,1 3 8 0,-1 1-24 0,0-1-6 16,1 4-1-16,3 3-575 15,0 0-115-15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18:44:02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19564 16653 604 0,'3'-5'13'0,"-3"-3"3"0,0 2 1 0,0 1 0 0,0 5-17 0,0-8 0 16,-3 5 0-16,3-2 0 0,3 0 52 0,-6 0 8 15,-3-3 0-15,3 2 1 0,-3-2 10 0,3 3 1 16,3 0 1-16,-6 2 0 0,0-2-1 0,0 0 0 0,6 2 0 16,-3-2 0-16,-3 2-18 0,3 0-4 15,0 1-1-15,0 2 0 0,0-6-15 0,0 6-3 16,-2 6-1-16,5-6 0 0,0 0-17 0,0 5-3 15,-3-2-1-15,0 5 0 0,3-3-9 0,3 6 0 0,-3-4-10 16,3-1 10-16,0 2-9 0,2 0 9 16,1-3-8-16,-3 3 8 0,-3-8-10 0,0 0 10 0,0 0-12 0,12 0 12 15,0-3-8-15,0-2 8 0,-3 5 0 0,0-8 0 16,0 3 0-16,-3-3 0 0,-3 2 0 0,0-1 0 16,0 1 0-16,-3-2 0 0,-3 3 0 0,3 0 0 15,-3-1 0-15,0 4 0 0,-3-4 0 0,0 6 0 16,0-2 0-16,3-1 0 0,-9 1 0 0,6 2 0 15,3 0 0-15,0 0 0 0,-3 0 9 0,0 2-9 16,3-2 0-16,0 0 0 0,0 3 0 0,3-3 0 16,0 0-26-16,0 0-10 0,0 0-3 15</inkml:trace>
  <inkml:trace contextRef="#ctx0" brushRef="#br0" timeOffset="1841.423">19641 16478 992 0,'0'0'28'0,"0"0"7"0,0 0-35 16,0 0 0-16,0 0 0 0,0 0 0 0,0 0 26 0,-3 6-2 0,3-6 0 0,0 7 0 16,0-7-16-16,0 6-8 0,0-1 0 0,0 3 8 15,0-8-8-15,0 0 0 0,0 0-10 0,0 0 10 16,0 0-18-16,0 0 2 0,0 0 1 0,0 0 0 16,0 0 15-16,0 0-11 0,0 0 11 0,0 11-10 15,0-11 10-15,0 0-8 0,0 0 8 0,0 0-8 16,0 0 8-16,0 0 0 0,0 0 0 0,0 0 0 15,0 2 0-15,0-2 0 0,0 0 0 0,0 0 0 16,0 0 13-16,0 0 5 0,0 0 1 0,-3 8 0 16,3-3 25-16,0-5 4 0,0 0 2 0,0 0 0 15,0 0-3-15,0 0-1 0,-5 0 0 0,5 0 0 16,0 0-16-16,0 0-3 0,0 6-1 0,-3-4 0 0,3-2-6 0,0 0-2 16,0 0 0-16,0 0 0 0,0 0-4 0,0 0-1 15,0 0 0-15,0 0 0 0,0 0-3 0,0 0-1 16,0 0 0-16,0 0 0 0,0 0-9 0,0 0 12 15,0 0-12-15,0 0 12 0,0 0-12 0,0 0 0 16,0 0 0-16,0 0 8 0,0 0-8 0,0 0 8 16,0 0-8-16,0 0 8 0,0 0 1 0,0 0 0 15,0 0 0-15,0 0 0 0,0 0-9 0,0 0 12 16,0 0-12-16,0-2 12 0,0-4-12 0,0 1 12 16,3-3-12-16,-3 6 12 0,0-9-12 0,0 8 0 15,-3-2 0-15,3 0 8 0,3-1-8 0,-3-1 10 0,0 1-10 16,0-2 10-16,0 3-10 0,0-8 0 0,0 5 0 15,2 0 0-15,1-3 0 0,-3-2 0 16,0 0 0-16,0 0 8 0,3-1-8 0,0-4 0 0,-3 5 0 16,0-6 8-16,0-2-8 0,3 2 0 0,-3-7 0 0,0 7 0 15,3-4 0-15,-3-4 0 0,3-2 0 0,-3 3 0 16,3-1 0-16,-6 1 0 0,3-6 0 0,3 6 0 16,0-4 0-16,-3 1 0 0,0-2 0 0,0 7 0 15,-3-5-8-15,3 0 8 0,3-3-10 0,-3 0 10 16,3-2-16-16,0-3 4 0,-3 0 0 0,3-11 0 15,-3 0 3-15,0 3 1 0,3 0 0 0,0 0 0 16,-3-2 8-16,3-1-13 0,0-2 5 0,-3 0 8 16,3-1-11-16,0 1 11 0,0 0-8 0,0-3 8 15,0-3-17-15,3 3 1 0,-3-5 1 0,3 3 0 16,0-4 0-16,0 1 0 0,0 3 0 0,-3-4 0 0,0-1 15 0,3 1-11 16,0-1 11-16,3 1-10 0,-4 1 10 0,4-3-8 15,-3 3 8-15,3 0-8 0,-3 0 8 0,3-1 0 16,-3 1 0-16,0 0 0 0,3 0 0 15,-3 0 0-15,3-1 0 0,-3 1 0 0,-3-3 0 16,3 0 0-16,0 3 0 0,3 3 0 0,-6-1 0 0,3-2 0 16,0-3 0-16,0 0 8 0,-4 0-8 0,4 3 0 15,-3 0 0-15,3 0-8 0,0 2 8 0,-3-2 0 16,0 0 0-16,0-3 0 0,6 3 0 0,-6-1 8 16,0 1-8-16,-3 3 0 0,6-1 0 0,-3-2 0 0,-3 0 0 15,3 0 0-15,0 2 0 0,0 3 0 16,-3 0 0-16,-3 0 0 0,3 6 0 0,0-4 0 0,0-2 0 0,0 0 0 15,0 1 8-15,0 1-8 0,0 1 10 0,0 2-10 16,0-2 0-16,0 0 0 0,-3 0 0 0,0-35 0 16,6-34 0-16,-3 42 0 0,-3 61 0 0,0-2 0 15,6-11 0-15,-3-6 12 0,0-2-3 0,-3-3-1 16,0-2 4-16,0-3 1 0,3 0 0 0,-3 3 0 16,0 0-5-16,0 2 0 0,3-2-8 0,0-1 12 15,0 6 0-15,0-5 0 0,-3-3 0 0,3 0 0 16,3-3 8-16,-3 3 0 0,-6 0 1 0,6 0 0 15,6 0-1-15,-6 0-1 0,0 0 0 0,0-2 0 16,3-4-9-16,-3-1-2 0,0-1 0 0,0 0 0 16,-3 5-8-16,0-2 0 0,3 5 0 0,0-5 8 15,0 2-8-15,0-5 12 0,-3 0-12 0,3-2 12 16,0 2-12-16,0 2 0 0,0 4 0 0,-3 7 8 16,0 14-8-16,-3-19 8 0,6-22-8 0,-3 1 8 0,0 8 0 15,0 0 0-15,3 0 0 0,0 5 0 0,-3 0-8 0,3 0 0 16,0-5 0-16,-3 0 8 0,0-1-8 0,1 4 0 15,2-3 0-15,-3 2 8 0,0 0-8 0,0-2 0 16,3-5 0-16,0 2 8 0,0-3-8 0,-3 3 0 16,3 1 0-16,0 1 0 0,0-4 0 0,0-3 0 15,0 0 0-15,0-1 8 0,0 1-8 0,0 3 0 16,0-1 0-16,0 1 0 0,-6-3 0 0,3-3 0 16,3 3 0-16,-3 5 8 0,-3 3-8 0,3 2 0 0,-3 1 0 15,3-4 0-15,0 1 0 0,-3 3 0 16,3 2-12-16,-3 5 12 0,0-2-9 0,3 7 9 0,-3 4 0 15,3 2 0-15,-3 2 0 0,3 1 0 16,0 0 0-16,0 2 0 0,0-3-8 0,0 6 8 0,3-2 0 0,-3 4 0 16,0 1 0-16,-3-1 0 0,6 1 0 0,0 5 0 15,-3-3 0-15,3 5 0 0,0-2 0 0,0 5 0 16,-3 3 0-16,3 0 0 0,0-1 0 0,0 4 0 16,0-1 0-16,0 1 0 0,-3-1 0 0,3 3 0 15,0 0 0-15,0 3 0 0,0-3 0 0,0 8 0 31,0 0-26-31,0 0-5 0,0 0-1 0,0 0 0 0,0 0-137 16,0 0-28-16,0 0-6 0,0 0-1 0</inkml:trace>
  <inkml:trace contextRef="#ctx0" brushRef="#br0" timeOffset="3106.4951">19921 5490 759 0,'0'0'16'0,"0"0"4"0,0 0 1 0,0 0 1 0,0 0-22 0,0 0 0 16,0 0 0-16,0 0 0 0,-6 3 66 0,3 2 9 15,-3 0 1-15,0 3 1 0,0-2-22 0,3 2-5 16,0 2-1-16,-2-2 0 0,2 3-17 0,-3-1-3 0,3 3-1 0,-3-2 0 16,0 2 15-16,0 0 2 0,3-2 1 0,-3 2 0 15,3-2-2-15,-3-1 0 0,3 1 0 0,0 0 0 16,-3-1-1-16,6-2-1 0,-3 0 0 0,0-3 0 16,3-5-16-16,0 0-3 0,0 0-1 0,0 0 0 15,0 0 2-15,0 0 0 0,0 0 0 0,0 0 0 16,0-5-4-16,3-3-1 0,0 0 0 0,0-2 0 15,0-4-4-15,0 1-1 0,3-3 0 0,-3 0 0 16,0 1-6-16,0 1 0 0,0-2-8 0,0 3 12 16,0 0-12-16,0 2 0 0,-3 1 8 0,3 2-8 15,0 3 0-15,-3-1 0 0,0 6 8 0,0 0-8 16,0 0 0-16,0 0 0 0,0 0 0 0,6 6 0 16,-3-1 10-16,3 5-1 0,-3 1 0 0,2 0 0 15,-2-1 3-15,0 3 1 0,0-2 0 0,3 2 0 16,-3 0-3-16,3 1-1 0,-3-1 0 0,3 0 0 15,-3 0-9-15,6 1 0 0,-3-1 0 0,6 0-657 16,-3-2-134-16</inkml:trace>
  <inkml:trace contextRef="#ctx0" brushRef="#br0" timeOffset="16375.8002">17754 18291 1314 0,'-21'-11'28'0,"15"8"7"0,6 3 1 0,-5-5 1 0,-1 0-29 0,0 2-8 0,0-2 0 0,3-3 0 0,3 8 73 0,-3-5 14 16,-9-3 2-16,6 2 1 0,6 6-22 0,3-5-5 15,-6 3-1-15,-3-4 0 0,6 6-12 0,0 0-2 16,0 0-1-16,-3 0 0 0,-6 0-19 0,9 0-4 15,9 6-1-15,-3-4 0 0,-6-2-10 0,6 13-1 16,3-2-1-16,3 2 0 0,-3-5 0 0,3 5 0 16,-1 1 0-16,-2-1 0 15,3 0 7-15,0 0 2 0,0 1 0 0,3 4 0 0,0-5-4 16,0 0 0-16,3 1 0 0,2 4 0 0,-2-5-4 0,0 1-2 16,0-1 0-16,-3 0 0 0,3 0-10 0,-3-2 0 15,-3-3 9-15,2 5-9 0,-2-5 9 0,3 3-9 0,-3-3 12 16,3 5-12-16,-6-5 8 0,3-3-8 0,-3 3 0 15,0 3 0-15,-3-6 0 0,3 3-17 0,-3-3 3 16,-1-2 1 0,-5-3-31-16,0 0-7 0,0 0-1 0,0 0 0 15,0 0-133-15,0 0-27 0,0 0-6 0</inkml:trace>
  <inkml:trace contextRef="#ctx0" brushRef="#br0" timeOffset="16627.5743">18067 18127 1810 0,'0'0'40'0,"0"0"8"0,0 0 1 0,0 0 3 0,0 0-42 0,0 0-10 0,0 8 0 0,0-1 0 0,-3-1 59 15,-3 7 9-15,3 0 3 0,-3 6 0 0,0-6-25 0,0 8-5 16,-3 3-1-16,0-8 0 15,0 8-4-15,-3 2-2 0,0 9 0 0,-2-4 0 0,2 1-4 0,-3 2-1 16,0 3 0-16,-6 8 0 0,6-5-17 0,-3-5-4 16,6-4-8-16,-2 1 12 0,-1-6-20 0,3 1-5 15,3-1-1-15</inkml:trace>
  <inkml:trace contextRef="#ctx0" brushRef="#br0" timeOffset="18132.5527">7018 10769 421 0,'0'0'12'0,"0"0"3"0,0 0-15 0,0 0 0 0,0 0 0 0,9 0 0 15,-3 0 40-15,0-3 6 0,-6 3 1 0,6-3 0 16,0 1 9-16,-6 2 3 0,6-3 0 0,-1 0 0 16,-2-2 19-16,3 2 4 0,-3-2 1 0,-3 5 0 15,6-5-7-15,-3 2-2 0,0-2 0 0,-3 5 0 16,0 0 13-16,3-5 2 0,-3 5 1 0,0 0 0 16,0 0-7-16,0 0-2 0,0 0 0 0,0 0 0 15,0 0-36-15,0 0-7 0,-3 8-2 0,3-1 0 16,-3 4-20-16,0-3-5 0,3 3-1 0,-3 2 0 15,0 0-10-15,3 0 10 0,0 3-10 0,0 0 10 0,0 3-10 16,0 2 0-16,3-3 0 0,0 3 0 0,0-2 0 16,0-1 0-16,0-2 0 0,0 3 0 0,0-6 0 15,3 3 8-15,-3 0-8 0,3-3 8 0,-3-2 3 16,3-3 0-16,0-1 0 0,0-1 0 0,0-1 2 0,3-2 1 16,0-3 0-16,0 0 0 0,0-3 0 0,0 0 0 15,2-2 0-15,-2-3 0 0,3 0-2 0,-3 0 0 16,3 0 0-16,0-2 0 0,-3-1 0 0,0-2 0 15,0 0 0-15,0 0 0 0,0-1-1 0,-3 4-1 0,0-4 0 0,0 4 0 16,-4-3-1-16,1-1 0 0,0 4 0 16,-3-1 0-16,3 1-1 0,0 2 0 0,-3 2 0 0,3 1 0 15,-3 0-8-15,0 5 0 0,0 0 0 0,0 0 8 16,0 0-8-16,0 0 0 0,0 0 0 0,0 0 0 16,9 3 0-16,-3 2 0 0,0 3 0 0,3 5-11 15,0 0 11-15,0 6-10 0,0 2 10 0,-3 0-10 16,3 3 10-16,3 0 0 0,0-1-9 0,-3 4 9 15,-1-3 0-15,1 0 0 0,0-3 0 0,0 0 0 16,-6 3 0-16,3-3 0 0,-3 3 0 0,3 2 0 16,-3 3 0-16,-3 0 0 0,0 0 0 0,0-2 0 15,3 2 0-15,-6 0 12 0,-3-2-12 0,3-4 12 16,-3-1 7-16,-3-1 1 0,0-3 1 0,-3 1 0 16,1-6 15-16,-4 0 4 0,0-2 0 0,0-1 0 15,-3-2 4-15,0 0 0 0,-3 0 1 0,1 0 0 16,-1-3-5-16,3-2-2 0,0 2 0 0,0-2 0 15,0 0-18-15,3-1-4 0,0 1-1 0,4 0 0 0,-1-3-15 0,0 2 0 16,3-2 0-16,0 3 0 0,0-3 0 0,3 0-8 16,0 3-1-16,0-3 0 15,0 2-83-15,6-2-16 0,-6 0-3 0,6 0-718 16,0 0-144-16</inkml:trace>
  <inkml:trace contextRef="#ctx0" brushRef="#br0" timeOffset="20804.5098">12956 16145 1624 0,'0'0'46'0,"0"0"10"0,-3 5-45 0,3-5-11 0,0 0 0 0,3 8 0 15,-3-8 30-15,3 8 4 0,0 0 1 0,3 0 0 16,0 0 6-16,3 0 2 0,3 2 0 0,3-2 0 15,0 6 5-15,5-4 0 0,-2 1 1 0,6-1 0 16,-3 4-9-16,0-4-1 0,0 1-1 0,-1-1 0 16,1 4-18-16,0-7-3 0,-3 7-1 0,0-6 0 0,0 2-4 0,-1-2 0 15,-5 0-1-15,3 0 0 0,-6 0-11 0,3 0 12 16,0-3-12-16,-6 3 12 16,3-3-36-16,-3 1-8 0,-3-4 0 0,-3-2-1 15,0 0-48-15,0 0-10 0,0 0-1 0,0 0-492 16,0 0-99-16</inkml:trace>
  <inkml:trace contextRef="#ctx0" brushRef="#br0" timeOffset="21053.6001">12983 16116 1299 0,'-6'-11'28'0,"3"6"7"0,-3 0 1 0,6 2 0 0,0 3-28 0,0-5-8 0,0-3 0 0,0 8 0 16,0 0 76-16,6 0 15 0,0-3 2 0,3 6 1 15,0-3-24-15,0 2-5 0,6 4-1 0,-1-1 0 16,4 0-6-16,-3 3-2 0,0-3 0 0,3 3 0 15,0 6-3-15,3-6-1 0,-1 2 0 0,1-2 0 16,0 0-30-16,-3 0-6 0,3 0-2 0,-6-3 0 16,3 3-14-16,-1-3 11 0,-2-2-11 0,3 2 10 15,-6 3-10-15,0-2 0 0,3 2 0 0,-6-3 8 16,0 0-8-16,3-2-9 0,-6-3 9 0,2 5-13 16,-2-2-22-1,-6-3-4-15,0 0-1 0,3 2 0 0,3-2-133 0,-6 0-27 0,0 0-6 0</inkml:trace>
  <inkml:trace contextRef="#ctx0" brushRef="#br0" timeOffset="21343.4955">13135 16470 1810 0,'0'0'40'0,"0"8"8"0,-3-2 1 0,0-1 3 0,3-5-42 0,0 0-10 16,-3 5 0-16,3-5 0 0,-3-3 34 0,3 3 5 15,0 0 1-15,0-7 0 0,-3-1-9 0,3-3-2 16,0-5 0-16,3 0 0 0,-6-5 14 0,3 5 2 16,0-8 1-16,0 1 0 0,3-4-14 0,-3 1-2 15,0-1-1-15,3-2 0 0,0 3-29 0,-3-3 8 16,0 2-8-16,0 1 0 0,-3 4 0 0,3 1 9 16,0 3-9-16,6-1 8 0,-6 1-16 0,3 5-4 15,-3-3-1-15,0 2 0 16,6 4-18-16,-3-1-3 0,-3 3-1 0,3 0 0 15,0 3-5-15,-3 0 0 0,0 5-1 0,0 0 0 16,0 0-65-16,0 0-13 0,5 2-2 0</inkml:trace>
  <inkml:trace contextRef="#ctx0" brushRef="#br0" timeOffset="21538.4347">13340 16394 2077 0,'0'13'45'0,"0"-8"10"0,0 3 1 0,0-8 4 0,0 0-48 0,0 0-12 0,0 0 0 0,0 0 0 15,0 0 45-15,-3-3 7 0,0-2 2 0,-3 0 0 16,3-3 26-16,0 0 6 0,-6-5 1 0,9-1 0 16,-6-1-32-16,3-1-7 0,0-3 0 0,0 3-1 15,0-7-35-15,0 4-12 0,3-7 0 0,0 4 9 16,-6-4-9-16,6-1-11 0,0-2 3 0,3 0 0 16,0 0-118-16,-3 0-23 0,3-3-5 0,0 3-563 15,3-5-113-15</inkml:trace>
  <inkml:trace contextRef="#ctx0" brushRef="#br0" timeOffset="22648.2079">13349 15288 1602 0,'0'0'35'0,"0"0"7"0,0 0 2 0,0 0 1 0,0 0-36 0,-6 2-9 15,0 1 0-15,6-3 0 0,-3 8 30 0,0-3 4 0,0 6 1 16,0-3 0-16,0 0 9 0,0 0 3 0,0 2 0 0,3 1 0 15,0-3-3-15,0 2-1 0,3 3 0 0,0-2 0 16,0 0-27-16,0 2-6 0,3-3-1 0,3 4 0 16,0-4-9-16,0 1 0 0,3-1-10 0,-3 1 10 15,3-3-11-15,-3 0 11 0,-1-3-12 0,1 0 12 16,0-2 0-16,-3-3 0 0,3-3 0 0,-3 1 0 16,-3-1 12-16,0-2-4 0,3 0-8 0,-6-1 12 15,0-2 22-15,0-2 4 0,0 2 1 0,-3-3 0 16,0 1-3-16,-3-1-1 0,3 1 0 0,-3 2 0 15,0-3-9-15,0 3-2 0,0 0 0 0,-3 3 0 16,3-3-5-16,4 3-2 0,-4-1 0 0,0 4 0 16,3-1-5-16,0 0 0 0,3 3-1 0,0 0 0 15,0 0-1-15,0 0 0 0,0 0 0 0,0 0 0 16,0 0-10-16,0 0 0 0,0 0-10 0,6-2 10 16,-3-4-12-16,3 1 3 0,-1 0 1 0,1-6 0 0,-3 6 8 0,0-3 0 15,0-3-9-15,-3 4 9 0,3-7-20 0,-6 1 1 16,3 0 0-16,-6-3 0 0,3-3-2 0,-5 1-1 15,-1-3 0-15,-3 2 0 0,0-2 2 0,-3 0 0 16,3 0 0-16,-6-3 0 0,0 0 7 0,0 6 1 16,-2-4 1-16,-1-1 0 0,0 1 11 0,-3 1 0 15,-3 3 0-15,3-1 0 0,7 1 9 0,-1 2-9 16,3 0 12-16,0 3-12 0,-3 2 0 0,6 1 0 16,0 2 0-16,3 0 0 0,0 2 0 0,6 1 0 0,3 5 0 15,0 0 0-15,0 0 0 0,0 0-11 0,0 0 11 16,9 8-10-16,0-3 10 0,6 9-13 0,0-1 5 0,3 0 8 15,3 6 0-15,3-1 0 0,2 3 9 0,7 3-1 16,3 0-8-16,-3 0 0 16,-1 5 0-16,7-3 0 0,0 3 0 0,-1-2 0 0,4-3 0 0,-3-1 0 31,-6-1-24-31,5-7-7 0,-5 1-1 0,0-2 0 0,-6-7 24 0,2 1 8 0,-2-2 0 0,-3-4-9 16,-3-2 9-16,-3 0 0 0,-7-5 8 0,1 0-8 15,-3-3 0-15,-3 0 0 0,-3-3 0 0,-3-2-12 16,-3 0 33-16,-3 0 7 0,-3-1 0 0,0 4 1 15,-2-1 1-15,-4-2 0 0,0 5 0 0,-6-3 0 16,0 4 0-16,3 1 0 0,0 4 0 0,-2 2 0 16,-1 0-2-16,0 2-1 0,6 1 0 0,0 0 0 15,0 4-27-15,3-1 0 0,0-1 0 0,1 0 0 16,5 3-75-16,0 0-20 0,3-2-4 0,3 1-932 16</inkml:trace>
  <inkml:trace contextRef="#ctx0" brushRef="#br0" timeOffset="24648.1815">13525 13335 776 0,'0'0'22'0,"6"5"5"0,-3 1-27 0,2-1 0 16,1 3 0-16,0-3 0 0,0 0 0 0</inkml:trace>
  <inkml:trace contextRef="#ctx0" brushRef="#br0" timeOffset="27455.464">13313 14200 1566 0,'0'0'34'0,"0"0"7"0,0 0 2 0,0 0 1 0,0 0-35 0,0 0-9 0,0 0 0 0,0 0 0 15,0 0 45-15,0 0 7 0,0 0 2 0,-6 5 0 16,3-5-29-16,3 0-5 0,-3 6-2 0,0-1 0 15,0 0 5-15,0 3 1 0,0-5 0 0,0 5 0 16,3 0-7-16,0 0-1 0,0 0 0 0,3 0 0 16,0 2-16-16,0-2 0 0,3 3 0 0,0-1 0 15,0-2-12-15,0 3 0 0,0-3 0 0,0-3 0 16,0 3-4-16,3-8 0 0,-3 3 0 0,0-3 0 0,3-3-3 16,0 0-1-16,-3 1 0 0,3-4 0 0,-3 1 4 0,3 0 1 15,2-3 0-15,-2 0 0 0,0 0 15 0,0 3-9 16,0-1 9-16,0 1-8 0,0 0 23 0,0 2 5 15,0 3 0-15,-3 0 1 0,3 0-7 0,-3 3-2 16,0 0 0-16,0 2 0 0,0 0 48 0,0 0 10 16,-4 3 2-16,4 3 0 0,-3-3-5 0,0 5-1 15,0-2 0-15,0 2 0 0,-3-3-20 0,0 4-4 16,-3-4-1-16,3 1 0 0,0-1-22 0,0-4-5 16,0 4-1-16,0-2 0 0,-3-2-13 0,3-6 0 0,0 0 8 0,0 0-8 31,0 7-26-31,0-7-8 0,0 0-2 0,0 0 0 15,0 0-107-15,0 0-21 0,0 0-5 0,-3-5-731 0</inkml:trace>
  <inkml:trace contextRef="#ctx0" brushRef="#br0" timeOffset="27906.4956">13477 13975 1080 0,'0'0'24'0,"-3"-2"4"0,0-6 2 0,-3 5 0 0,3 0-30 0,-3-2 0 0,0 2 0 0,3 3 0 16,3 0 120-16,-3 0 17 0,-3 3 4 0,0 0 1 15,3-1-52-15,0-2-10 0,3 0-3 0,-3 6 0 0,0-1-28 0,0 3-5 16,3-3-2-16,0 3 0 0,0 0-23 16,3 0-5-16,0 0-1 0,0 0 0 0,0 0-13 0,3 2 0 15,3-2 8-15,0 3-8 0,0 0 0 0,3-1 0 16,0-2 0-16,0 3 0 15,0-3 0-15,3 2 0 0,-4-5-10 0,-2 3 10 0,-3-2 0 0,3-1 0 16,6-2 0-16,-6-1 0 0,0-2 0 0,-3 0 0 16,3-2 0-16,0-1 0 0,-3-2 0 0,-3-1-10 15,0 1 10-15,-3-3 0 0,0 3 10 0,0-6 9 16,-9 1 1-16,3 2 1 0,0-5-5 0,0-1 0 16,0 1-1-16,-3 3 0 0,3-1 6 0,-3 0 2 0,0 3 0 15,3 0 0-15,-3 1-23 0,3-4 0 0,0 6 0 16,1-1 0-16,2 1 0 0,0 0 0 0,3 5 0 0,0 0 0 15,0 0 10-15,0 0-2 0,0 0-8 0,0 0 12 16,0 0-12-16,0 0 11 0,6 2-11 0,2 4 10 16,-2-6-10-16,0 2 0 0,-6-2 0 0,0 0 0 15,0 0 0-15,9 3 0 0,0-3-10 0,-9 0 10 32,12-3-50-32,-3 1-4 0,0-4-1 0,-3 1-588 0,3 0-117 0</inkml:trace>
  <inkml:trace contextRef="#ctx0" brushRef="#br0" timeOffset="29317.4066">13218 12875 1350 0,'0'0'29'0,"0"0"7"0,0 0 0 0,0 0 3 0,-3-6-31 0,-6 4-8 0,3-1 0 0,6 3 0 16,0 0 87-16,0 0 16 0,0 0 3 0,0 0 1 16,0 0-34-16,0 0-6 0,0 0-2 0,6 8 0 15,3 0-28-15,3 3-5 0,0-1-2 0,3 3 0 16,-3 1-6-16,5 1 0 0,1 1-1 0,3 3 0 15,0-1-11-15,3 1-3 0,-3 2 0 0,5 0 0 16,1 0-9-16,0-2 8 0,-3-3-8 0,3 2 8 16,-1-4-8-16,-2-4 0 0,3 1 0 0,-3-3 0 15,0-3 0-15,-1-2 0 0,-2-3 0 0,-6 0-11 16,0-3 0-16,0-2 0 0,-3-3 0 0,-3 0 0 16,0 0-1-16,-3-5-1 0,-3-1 0 0,0 1 0 15,-6-3 2-15,0 0 1 0,0-2 0 0,-3 2 0 16,-3-3-4-16,0 4-1 0,-3-1 0 0,0 0 0 15,0 3 15-15,0 2 0 0,-3-2 0 0,0 5 0 0,1 0 9 0,5 3 5 16,0-1 1-16,0 4 0 0,-3-1 12 0,12 3 2 16,0 0 1-16,0 0 0 0,0 0 14 0,-3 5 2 15,3-5 1-15,3 8 0 0,6 0-27 0,-3 3-6 16,3-3-1-16,3 0 0 0,2 2-13 0,4-2 0 16,-3 0 0-16,0 0 0 0,0 0-10 0,3 0 10 15,-3-3-8-15,0-2 8 16,-3 0-41-16,-1-3-3 0,4-3-1 0,-6-2-630 0,0-1-125 15</inkml:trace>
  <inkml:trace contextRef="#ctx0" brushRef="#br0" timeOffset="29584.3307">13587 12544 1591 0,'3'5'35'0,"-3"-5"7"0,-6 8 2 0,3 0 0 0,3 0-35 0,-3 0-9 0,0 3 0 0,3-1 0 15,3 1 26-15,3-3 3 0,0 0 1 0,0 0 0 16,0-1 4-16,3-1 1 0,6 2 0 0,-6 0 0 16,3-3-35-16,2-2 0 0,1-1 0 0,0 1 0 15,3-1 0-15,0 1 0 0,0 0 0 0,0-1 0 16,0 4 13-16,-4-1-4 0,1 0-1 0,3 3 0 16,0 0 20-16,-3 0 3 0,0 3 1 0,0-1 0 15,0 4 24-15,-4-1 4 0,4 0 2 0,-3-2 0 16,0 2-26-16,0-3-6 0,-6 1-1 0,3-3 0 15,-3-3-84-15,0 3-17 0,0-5-3 0,-6-3-1 0</inkml:trace>
  <inkml:trace contextRef="#ctx0" brushRef="#br0" timeOffset="32412.4304">13447 13764 640 0,'0'0'14'0,"0"0"3"0,0 0 1 0,0 0 0 0,0 5-18 15,0-5 0-15,0 0 0 0,-3 5 0 0,3-5 45 0,0 0 6 16,0 0 1-16,0 0 0 0,0 0 29 0,0 3 7 15,0-3 0-15,0 0 1 0,0 0-9 0,0 0-1 16,0 0-1-16,0 0 0 0,0 0-21 0,3 8-4 16,0 0-1-16,6 0 0 0,-3 0-29 0,6 0-7 15,0 2 0-15,6-2-1 0,-3 5-15 0,-1-2 9 16,-2-3-9-16,-3 0 8 0,3 2-8 0,-3-2 0 0,3 0 0 0,-3-2 8 16,3-1 17-16,-12-5 3 0,0 0 1 0,9 8 0 15,0-6 4-15,-9-2 1 0,0 0 0 0,0 0 0 16,0 0 2-16,0 0 1 0,0 0 0 0,-9-2 0 15,3-1-16-15,0-2-3 0,-3 0-1 0,3-3 0 16,-3 2-8-16,0 1-1 0,0-3-8 0,0 0 12 16,0-2-1-16,0 4-1 0,1-2 0 0,-1 0 0 15,0-2 1-15,0 2 0 0,3 0 0 0,0 3 0 16,0-3-11-16,0 0 0 0,0-3 0 0,0 6 0 16,3 0 0-16,0-1 16 0,0 1-2 0,0 0-1 15,3-1-13-15,0 6 0 0,0 0-12 0,0 0 12 16,0 0 0-16,6-2 17 0,3-1-1 0,0 3-1 15,0 3-15-15,0-1 8 0,3 1-8 0,-3 2 0 16,0-2 0-16,-1 2 8 0,1 1-8 0,0-1 0 16,0-2 0-16,0-1 0 0,-3 1 8 0,-6-3-8 15,0 0 0-15,0 0 0 0,9 2 0 0,-9-2 0 0,0 0 0 0,0 0-12 16,0 0 12-16,3-5-10 0,0 0 10 0,-3 0 0 16,-6-3-9-16,3 2 9 0,0 1 0 0,0-3-11 15,0 0 11-15,-3 0-8 0,0 0 8 0,0-2-8 16,0 2 8-16,0 0-8 0,0 0 8 0,3 3 0 15,-2 2 8-15,5 3-8 0,0 0 11 0,0-5-3 16,0 5 0-16,0 0 0 0,0 0-8 0,0 0 0 16,5 2 0-16,-5-2 0 0,9 3 0 0,-9-3 0 15,6 5 0-15,6 1 0 0,3-1-12 0,-3-3 12 16,-3 4-10-16,0-4 10 16,3 1-46-16,0 0-3 0,0-3-1 0,-3 0-589 15,-9 0-117-15</inkml:trace>
  <inkml:trace contextRef="#ctx0" brushRef="#br0" timeOffset="32867.2193">13566 13510 1162 0,'0'0'25'0,"0"0"6"0,0 0 1 0,0 0 1 0,6 5-33 0,-6-5 0 0,9 5 0 0,0 3 0 15,3 0 45-15,0 0 3 0,0 0 0 0,0 0 0 16,0 2-16-16,2-2-4 0,1 0 0 0,0 3 0 15,-3 0-4-15,3-1-2 0,0-2 0 0,-3 3 0 16,3-1-7-16,-3 1-2 0,2-3 0 0,-2 2 0 16,0-2-13-16,0 0 0 0,-3-3 8 0,0 1-8 15,-3-1 10-15,0 0-1 0,-6-5 0 0,6 3 0 0,-3-3 1 0,-3 0 0 16,0 0 0-16,0 0 0 16,0-5 18-16,-3-1 3 0,-3 1 1 0,0 0 0 0,-3-3-20 0,-3 0-3 15,3-3-1-15,-3 1 0 0,0-3-8 0,-2 2 0 16,2 0 0-16,-3 1 0 0,0-3 10 0,0-1 0 15,0 4 0-15,-3-3 0 0,3-1-10 0,-2 1-11 16,-4 0 3-16,6 0 0 0,0-1 8 0,3 4 14 16,-3-1-3-16,3-2-1 0,3 2 6 0,-3 3 2 15,3-2 0-15,4 2 0 0,-1-3-8 0,0 3-2 16,6 3 0-16,0 0 0 0,0 0 2 0,0 5 0 0,6-6 0 16,-3 1 0-16,2 2 8 0,-5 3 2 0,0 0 0 0,12 0 0 15,3 0-20-15,-3 3 0 0,0 2 0 16,-3 1 0-16,3-1 0 0,0 0 10 0,0 3-10 0,-3 0 12 15,0 3-1-15,0-1 0 0,-1 1 0 0,-2-1 0 16,0 4-1-16,0-4 0 0,-3 1 0 0,0-3 0 31,-3-8-30-31,0 8-5 0,-3-3-2 0</inkml:trace>
  <inkml:trace contextRef="#ctx0" brushRef="#br0" timeOffset="34285.7632">2351 8575 1206 0,'0'0'26'0,"0"0"6"0,0 0 0 0,-6 0 3 0,0-2-35 0,6 2 0 0,0 0 0 0,-6-3 0 16,3 3 84-16,3 0 11 0,0 0 1 0,0 0 1 15,0 0-27-15,0 0-6 0,0 0 0 0,9 5-1 0,3 3-31 0,2 0-7 16,-2 0-1-16,6 3 0 0,-3-4-6 0,3 1-2 15,3 3 0-15,0-3 0 0,-1 3 10 0,1 2 2 16,0-3 0-16,3 4 0 0,0-1-28 0,0-3 0 16,-7 1 0-16,-2 2 0 0,0-5 0 0,3 3 0 15,-9-3 0-15,0-3 0 0,3 3-8 0,-3-3-4 16,-3-2-1-16,0-1 0 16,0 1-67-16,-6-3-12 0,0 0-4 0,0 0-432 15,-6-8-86-15</inkml:trace>
  <inkml:trace contextRef="#ctx0" brushRef="#br0" timeOffset="34513.0364">2365 8408 1346 0,'0'0'29'0,"-6"-5"7"0,1 3 0 0,2-4 3 0,-3 4-31 0,6-1-8 0,0 0 0 0,-6 3 0 16,12-2 76-16,-6 2 15 0,3 2 2 0,-3-2 1 16,11 6-34-16,4 2-8 0,6-3 0 0,-6 5-1 15,3-2-17-15,3 3-3 0,3 0-1 0,-1 2 0 16,-8 0-2-16,6 0 0 0,3 0 0 0,3 1 0 15,0-1-10-15,-4 0-2 0,1 0-1 0,-3 1 0 16,0-4-7-16,0 1-8 0,-1-1 11 0,-2-2-11 16,0 0 0-16,-3 0 0 0,0 0 0 0,-6-3-12 15,0 1-65-15,0-4-13 0,-9-2-2 0,6 3-763 16</inkml:trace>
  <inkml:trace contextRef="#ctx0" brushRef="#br0" timeOffset="34767.5535">2473 8768 1877 0,'0'0'53'0,"0"0"12"0,-3 6-52 0,0-4-13 15,-3 1 0-15,6-3 0 0,0 0 48 0,0 0 6 16,-3-3 2-16,3-2 0 0,-3 0-33 0,3-6-7 16,0 0 0-16,0-2-1 0,-3-5-5 0,3 2-1 15,0-3 0-15,0 3 0 0,3-5 6 0,0 0 1 16,0 3 0-16,3-1 0 0,-6 3-16 0,0 0 8 15,6 0-8-15,-3 3 0 0,0 0 16 0,0 2-2 16,0 1-1-16,-1 2 0 0,1 0-13 0,3 5-10 0,-6 3 2 16,0 0 0-1,0 0-20-15,3-5-4 0,-3 5-1 0,0 0 0 16,0 0-51-16,6 5-11 0,0 1-1 0,0 4-458 0,0-2-91 0</inkml:trace>
  <inkml:trace contextRef="#ctx0" brushRef="#br0" timeOffset="34963.1478">2624 8866 1796 0,'12'13'40'0,"-12"-5"8"0,0-2 1 0,0-6 1 0,0 5-40 0,0-5-10 0,0 0 0 0,3 5 0 16,0-5 80-16,-3 0 15 0,0-8 2 0,0 0 1 15,-6-2-37-15,3-3-7 0,0-3-2 0,0-3 0 16,3-2-2-16,-3-3-1 0,3 0 0 0,0 3 0 16,0-3-38-16,0 1-11 0,0-1 0 0,0 0 0 15,0 0 0-15,3-2 0 0,-3-1 0 0,0 1 0 16,-3-1-31-16,3 1-10 0,0-3-3 0,-3 2 0 15,0-2-118-15,3 0-24 0,3 0-5 0,-3 0-1 0</inkml:trace>
  <inkml:trace contextRef="#ctx0" brushRef="#br0" timeOffset="35607.7219">2675 8001 1378 0,'0'0'30'0,"0"3"6"0,-3 2 2 0,0 0 2 0,3 1-32 0,0-6-8 0,0 5 0 0,-6 3 0 16,6 0 59-16,6 0 10 0,-3 2 3 0,3 1 0 15,3-1-45-15,3-2-9 0,-3 3-2 0,9-1 0 16,-4 1-16-16,1-6 0 0,0 3-8 0,3-2 8 15,-6-4 0-15,3 1 15 0,-3-6-2 0,-3 1 0 16,3-4-13-16,-6 1 0 0,-3 0 0 0,0-3 0 16,-3 0 9-16,0-5-1 0,-3 2 0 0,-3-2 0 15,0 2 20-15,0-2 3 0,-3 2 1 0,0 1 0 16,-6-1 8-16,3 1 3 0,0 2 0 0,0 0 0 16,-3-3-5-16,0 3-1 0,1 0 0 0,2 0 0 15,0 0-23-15,0 3-5 0,-3-3-1 0,3 0 0 16,3 0 10-16,-3-2 2 0,0 2 0 0,3-3 0 0,0-2-34 15,1-3-6-15,-4 0-2 0,-3 0 0 0,0-5 22 0,0 0 0 16,-3 0-9-16,0-6 9 16,-3 4 0-16,-2-1-10 0,2-3 10 0,-3 4-8 15,3 1 8-15,-6-1-8 0,4 1 8 0,2 1-8 0,-3 3 8 0,0 2 0 16,6 0 0-16,-3 3 0 0,4-1 21 0,5 1 10 16,-3 5 1-16,9 3 1 0,9-3-20 0,-6 3-4 15,-3 5-1-15,6 0 0 0,0 0-8 0,0 0 8 16,9 8-8-16,9 2 8 0,2 4-8 0,1-1 0 15,3 5 0-15,6 1-11 0,0 2 3 0,2 0 0 16,1 6 0-16,9-1 0 0,-6 6 8 0,2 0 0 0,10-1 0 16,-9 1 0-1,8 0-48-15,-2-3-5 0,-6 0-1 0,-1-5 0 16,1-3-6-16,-6-2 0 0,-1-4-1 0,-2-1 0 16,-6-4 15-16,0 1 3 0,-3-6 1 0,-4-2 0 0,-8-3 27 0,3 0 6 0,-6-6 1 0,0 1 0 15,-9-3 43-15,0 0 9 0,-3-5 1 0,0 5 1 16,-6-2 24-16,4-1 5 0,-4 6 1 0,-3-1 0 15,0 1-17-15,3 2-3 0,0 1-1 0,-3 2 0 16,3 2-23-16,0 1-4 0,0 0 0 0,4-3-725 16,-4 2-145-16</inkml:trace>
  <inkml:trace contextRef="#ctx0" brushRef="#br0" timeOffset="36480.0606">2761 6898 1232 0,'-6'0'35'0,"6"0"7"0,0 0-34 0,-6-6-8 16,-3 4 0-16,1-1 0 0,2 3 71 0,0 0 12 15,-3-3 2-15,0 3 1 0,0 0-32 0,3 3-6 0,-3 0-2 0,3-1 0 16,3 1-8-16,-6 2-2 0,3 1 0 0,0 2 0 16,6 0-23-16,-6-1-5 0,3 1 0 0,6 0-8 15,3 3 8-15,-6-1-8 0,0 4 0 0,6-4 0 16,0-2 0-16,3 3-22 0,-3-3 3 0,6 0 1 15,0-3 4-15,3 3 1 0,0-3 0 0,-4 1 0 16,1-6-1-16,6 0 0 0,-3 0 0 0,-3-3 0 16,0 0 1-16,0 3 0 0,-3-2 0 0,3 2 0 15,-3-3 13-15,0 3 0 0,2 3 0 0,-8-1-9 16,3 1 19-16,-6-3 4 0,6 5 1 0,3 3 0 16,-6-3 48-16,0 3 9 0,0 3 3 0,0-1 0 15,-3 1-6-15,3 0-1 0,-3 2 0 0,0-3 0 16,0 1-31-16,0 0-6 0,0-3-2 0,0 2 0 15,-3-5-20-15,3-5-9 0,0 0 8 0,-3 6-8 16,3-6-96-16,0 0-25 0,0 0-5 0,-3-6-478 16,0-1-96-16</inkml:trace>
  <inkml:trace contextRef="#ctx0" brushRef="#br0" timeOffset="36853.3756">2794 6750 1153 0,'0'0'32'0,"-6"-3"8"0,3 0-32 0,3 3-8 16,-6-2 0-16,-3-1 0 0,9 3 92 0,0 0 16 16,-6 3 3-16,6-3 1 0,-6 2-43 0,3 1-8 15,3-3-1-15,0 0-1 0,3 10-31 0,-3-2-5 16,3 0-2-16,6 3 0 0,-3 0-9 0,3 2-1 0,0-3-1 0,3 4 0 16,3-4-10-16,-3 3 8 0,0-2-8 0,3 2 8 15,-4 0-8-15,4 1 8 0,-3-4-8 0,0-2 8 16,0-3-8-16,0 1 0 0,0-4 0 0,0-2-11 15,-6-2 11-15,3-1 0 0,-3-2 0 0,3 0-8 16,-6-3 8-16,-3 0-8 0,0 0 8 0,0-3-8 16,-3-2 20-16,0 2 5 0,-3-2 1 0,0 0 0 15,0-3-3-15,-3 3-1 0,0 0 0 0,0-1 0 16,0 6-5-16,0-2-1 0,3 2 0 0,0 3 0 16,3-1 4-16,-3 1 1 0,3 5 0 0,3 0 0 15,0 0 5-15,-3-3 1 0,3 3 0 0,0 0 0 16,0 0-7-16,0 0 0 0,0 0-1 0,0 0 0 15,6 3-11-15,3 0 0 0,-3-1 0 0,0 1 0 16,0 0-40-16,3-1 0 0,-3-2 0 0,0-2-862 16</inkml:trace>
  <inkml:trace contextRef="#ctx0" brushRef="#br0" timeOffset="37635.3097">2839 6477 880 0,'12'11'24'0,"-6"-3"8"0,0-3-32 0,2 0 0 16,1 3 0-16,0 0 0 0,3 0 57 0,-3-3 6 15,3 3 1-15,3-3 0 0,-3 3-24 0,0-2-4 0,0-1 0 0,-6 0-1 16,6-2 7-16,-4 2 2 0,-2-2 0 0,0-1 0 16,-6-2 9-16,0 0 3 0,0 0 0 0,0 0 0 15,0 0-26-15,0 0-5 0,0-5-1 0,0-3 0 16,-6 3 13-16,0-3 3 0,0 0 0 0,1-2 0 15,-4-4-15-15,3 4-2 0,-6-1-1 0,3 1 0 16,3-1-2-16,-3 0 0 0,3 3 0 0,0 0 0 16,3 1-9-16,-6-1-3 0,6 2 0 0,3-2 0 15,-3 3 1-15,0 2 0 0,3 3 0 0,0 0 0 16,0 0 1-16,0 0 0 0,0 0 0 0,6 3 0 16,6-3-10-16,-9 5 0 0,3-2-12 0,3 0 12 15,0-1 0-15,-3-2 0 0,3 6 0 0,0-6 12 16,-3 2-12-16,3-2 0 0,-6 0 0 0,-3 0 0 15,8 0 0-15,-5-2-14 0,3-1 5 0,-6 3 1 16,0-5 8-16,-3-3 0 0,3 0 0 0,-3 0 0 16,0-3 0-16,-3 1 0 0,4-1 0 0,-1 1 0 0,0-1-10 15,0-2-6-15,-3 2-2 0,3 1 0 0,3 2 5 0,-6-3 1 16,3 3 0-16,0 0 0 0,0 0-10 0,0 0-2 16,6 3 0-16,-3 0 0 15,0 5-7-15,0 0-1 0,9-3-1 0,0 0 0 0,0 6 9 0,2 0 3 16,1 2 0-16,6-2 0 0,0 2 11 0,-3 3 10 15,0-3-13-15,3 3 5 0,3 0-4 0,-4 3 0 16,1-3 0-16,-6-1 0 0,3 1 12 0,0 3 0 16,-3-3 0-16,-3 0 0 0,0 0-10 0,-3-3 10 15,0 0-12-15,0 1 12 0,0-1 0 0,-6-5 14 16,0 0-1-16,3 3 0 0,-1 2 2 0,-2-5 0 0,0 0 0 0,0 0 0 16,0 0 1-16,-8-8 1 0,-1 0 0 0,0 0 0 15,-3-2 2-15,0-1 0 0,-3 0 0 0,0-2 0 16,-3 0-6-16,0 0-1 0,1-3 0 0,-1 0 0 15,-6 0-12-15,6-2 9 0,0-1-9 0,3 3 8 16,-6-2 10-16,7-1 2 0,-1 1 0 0,6 2 0 16,-3 0 12-16,6 3 4 0,0 2 0 0,3-2 0 15,-3 0-24-15,6 2-4 0,0-2 0 0,0 5-8 16,3 0 0-16,0 0 0 0,3 3 0 0,0 2 0 16,0 0 9-16,0 3-9 0,6 3 0 0,-9 2 9 15,3-2-9-15,3 5 8 0,2 0-8 0,-2 2 8 16,-3 1 0-16,3 2 0 0,3-2 0 0,-3-1 0 15,-3 6-8-15,0-3 0 0,0-2 0 0,3 2 8 16,-6-5 0-16,3 0 0 0,-3 0 0 0,-3-3 0 16,-3-5-19-16,3 0-4 0,0 0-1 0,-9-5 0 15,0-3-54-15,-3-5-11 0,0 2-3 0,-6-5-483 16,-3 1-97-16</inkml:trace>
  <inkml:trace contextRef="#ctx0" brushRef="#br0" timeOffset="38024.4861">2574 5670 1148 0,'-6'-16'25'0,"0"8"6"0,0 3 1 0,0-6 0 0,3 1-32 0,-9-1 0 16,9 3 0-16,0 3 0 0,0-3 104 0,3 8 16 16,0-5 2-16,3 2 1 0,-3 3-71 0,9 0-15 15,0 3-2-15,6-1-1 0,0 4 1 0,6 2 0 16,-1 2 0-16,-5 3 0 0,9 1-14 0,3 2-2 16,-3 2-1-16,3 1 0 0,-1-1 3 0,1 1 1 0,0-1 0 15,-3 1 0-15,3-1-2 0,-7-2-1 0,4 0 0 0,0 0 0 16,-6-6-19-16,3 1 0 15,-1-3-11-15,-2-3 11 0,-3 0 0 0,-3-2 0 0,3-6 0 0,0 3 0 16,-3-5-13-16,-3 0 4 0,-3 0 1 0,-6-6 0 16,-3 0 8-16,3 3-10 0,0-5 10 0,-6 0-10 15,-3-3 10-15,0 0 0 0,-3 0 8 0,0-2-8 16,-3 5 16-16,0-1 0 0,0 1-1 0,4 0 0 16,-4 2 5-16,3 3 0 0,3 1 1 0,-3 1 0 15,6 1 10-15,-3 0 1 0,6 2 1 0,-3 3 0 16,6 0-3-16,0 0-1 0,-3 8 0 0,6-3 0 15,3 3-12-15,-3 0-2 0,9 3-1 0,-3-1 0 16,3 1-14-16,3-1 0 0,0-2 0 0,-1 3-10 16,-2 0 10-16,3-4-10 0,3 1 10 0,0-2-10 15,-3-4-21-15,0-2-4 0,-3-5-1 0,0 0 0 16,-4-3-55-16,1-3-11 0,-6-2-2 0,-3-3-496 16,-3-5-100-16</inkml:trace>
  <inkml:trace contextRef="#ctx0" brushRef="#br0" timeOffset="38275.0493">2958 5321 1371 0,'-9'0'30'0,"9"0"6"0,-3 2 2 0,-3 4 1 0,-3-1-31 0,3 0-8 15,3 1 0-15,-3 2 0 0,3-3 82 0,0 3 15 16,3 2 3-16,0-2 1 0,0 0-49 0,6 0-11 16,0-3-1-16,-3 3-1 0,3-2-25 0,0-1-5 15,3-2-1-15,0-1 0 0,0-2-8 0,0 3 0 0,3-3-12 0,-1-3 12 16,4 1-11-16,-3 2 11 0,0-3-8 0,-12 3 8 15,15 0 0-15,0 0 0 0,0 0 0 0,0 3 0 16,-3 2 0-16,0 0 0 0,-1 3 9 0,1-3-9 16,-3 3 35-16,0 3 0 0,0 0 0 0,-3-1 0 15,3 1 11-15,-3-1 2 0,0 1 1 0,-3 2 0 16,3-2-25-16,-6-1-6 0,3 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8.3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C46009-0B46-480B-B7AC-274E66EF584B}" emma:medium="tactile" emma:mode="ink">
          <msink:context xmlns:msink="http://schemas.microsoft.com/ink/2010/main" type="inkDrawing"/>
        </emma:interpretation>
      </emma:emma>
    </inkml:annotationXML>
    <inkml:trace contextRef="#ctx0" brushRef="#br0">0 40 1346 0,'0'0'29'0,"0"0"7"0,0 0 0 0,0-4 3 15,0 1-31-15,0 3-8 0,0 0 0 0,0 0 0 16,4-3 66-16,-4 0 12 0,3-4 2 0,1 7 1 16,0-3-28-16,-4 3-5 0,0 0-2 0,11-4 0 15,-4 1-16-15,-7 3-3 0,0 0-1 0,11-3 0 0,-3-1-26 0,3 4 0 16,-4 0-9-16,1-3-551 15,3 3-109-15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49.52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F3B71E-D113-4D00-B4FD-395C3C73D8F3}" emma:medium="tactile" emma:mode="ink">
          <msink:context xmlns:msink="http://schemas.microsoft.com/ink/2010/main" type="inkDrawing"/>
        </emma:interpretation>
      </emma:emma>
    </inkml:annotationXML>
    <inkml:trace contextRef="#ctx0" brushRef="#br0">0 0 880 0,'0'0'24'0,"0"0"8"0,0 0-32 0,0 0 0 0,0 0 0 0,0 0 0 15,4 7 53-15,-4-7 5 0,0 0 1 0,0 0 0 16,0 0-15-16,7 6-4 0,4-3 0 0,-11-3 0 16,0 0 4-16,11-3 0 0,4 6 0 0,4-3 0 15,-8-3-8-15,0 6-2 0,-4 4 0 0,-7-7 0 16,12 0-21-16,2 7-4 0,-2-1-1 0,-5 1 0 15,-7-7 12-15,11 10 1 0,0-7 1 0,-3 7 0 16,-5 3-22-16,5 4 0 0,-5-11 0 0,5 11 0 16,-1-1 0-16,-3 1 9 0,0 3-9 0,3-1 10 0,-3 8-10 15,3-4 0-15,-3 0 0 0,0 0 8 0,-1 3-8 16,1 4 0-16,0 0 0 0,0-7 0 0,-4 7 0 16,3 6 0-16,1-3 0 0,-4-3 8 0,0 3-8 0,0 0 0 15,4 0 0-15,-4 0 0 0,0 3 0 0,0-3 0 16,3-3 0-16,1 3 8 0,-4-4-8 0,4 4 0 15,-4-3 0-15,4-4 8 0,-1 4-8 0,1 0 0 16,-4 0 0-16,0-1 0 0,7 1 0 0,-7-7 0 16,4 3 0-16,-4-2 0 0,0-1 0 15,4 3 8-15,-4 0-8 0,0 4 8 0,4 0-8 0,-4 9 0 0,0 1 9 16,3-4-9-16,-3-3 0 0,0 0 8 0,-3-6-8 16,3 2 0-16,0-2 9 0,0-4-9 0,0 3 12 0,-4-3-12 15,4 4 0-15,-4 2 0 0,4-2 0 0,0 3 0 16,4-1 0-16,-4 1 0 0,0 0 0 0,0 3 0 15,0-4 0-15,0 1 0 0,0 0 0 0,4-4 0 16,-4 4 0-16,0-4 0 0,3-3 0 0,-3-3 0 16,4 0 8-16,-4-4-8 0,0 1 0 0,0-1 0 15,0-2 26-15,0 2-2 0,0-3 0 0,0 4 0 16,4-1-16-16,-4 1-8 0,3-4 0 0,-6 0 8 16,3 0-8-16,0 4 8 0,3-7-8 0,-3 6 8 15,-3-2 5-15,3-8 1 0,0 4 0 0,0-3 0 16,3-1 3-16,-6 1 1 0,3-1 0 0,0-6 0 15,0 0 2-15,0 0 1 0,0 0 0 0,-4 4 0 16,4-4 5-16,0 0 1 0,0 0 0 0,0 0 0 0,0 0-10 16,0 0-1-16,-4 3-1 0,-7 0 0 0,0 1 9 0,11-4 3 15,0 0 0-15,0 0 0 0,0 0-36 0,0 0-7 16,0 0-2-16,0 0 0 16,0 0-34-16,0 0-6 0,0 0-2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2:22.1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1E39ED-A100-4CC1-9E1E-6FE0B4B60C43}" emma:medium="tactile" emma:mode="ink">
          <msink:context xmlns:msink="http://schemas.microsoft.com/ink/2010/main" type="inkDrawing"/>
        </emma:interpretation>
      </emma:emma>
    </inkml:annotationXML>
    <inkml:trace contextRef="#ctx0" brushRef="#br0">22 10 730 0,'0'0'16'0,"0"0"3"0,0 0 1 0,0 0 1 0,0 0-21 0,0 0 0 0,0 0 0 0,-8 0 0 16,8 0 68-16,0 0 10 0,-3-7 2 0,3 7 0 16,0 0-20-16,-4 0-3 0,-3-6-1 0,7 6 0 15,3-3 5-15,-3 3 1 0,0 0 0 0,0 0 0 16,0 0-24-16,0 0-5 0,0 0-1 0,0 0 0 15,0 0-19-15,8 9-4 0,-5-5-1 0,-3-4 0 0,8 13-8 0,-1-3 8 16,1-4-8-16,3 8 8 0,-4-8-8 0,1 7 0 16,-1-3 0-16,1 0 0 0,-1 7 0 0,0-4 0 15,-3-3 0-15,0 3 8 0,0-3 0 0,-1 0 0 16,-3 0 0-16,-3 0 0 0,-1 3 4 0,0 0 1 16,0 0 0-16,-3 0 0 0,0 1 1 0,-1-4 0 15,-3-1 0-15,0 5 0 0,3-8-14 0,1 4-10 16,-4-3 2-16,11-7 0 15,0 0-72-15,-11 6-15 0,0-6-2 0,11 0-1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2:22.8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B3C1A5-3F66-4193-800A-5EF49F0B4D41}" emma:medium="tactile" emma:mode="ink">
          <msink:context xmlns:msink="http://schemas.microsoft.com/ink/2010/main" type="inkDrawing"/>
        </emma:interpretation>
      </emma:emma>
    </inkml:annotationXML>
    <inkml:trace contextRef="#ctx0" brushRef="#br0">-1 24 997 0,'0'0'21'0,"0"0"5"0,0 0 1 0,0 0 2 0,0 0-29 0,0 0 0 0,0 0 0 0,0 0 0 0,0 0 38 0,0 0 2 16,0 0 0-16,0 10 0 0,0 0-19 0,0-3-3 15,0 6-1-15,0-3 0 0,0 3-1 0,7 0-1 16,-7 1 0-16,4 2 0 0,-4-3 7 0,4 0 2 16,-4 4 0-16,3-4 0 0,1-3 4 0,-4 3 2 15,0-3 0-15,4 3 0 0,-4 1 2 0,0-8 0 16,7 4 0-16,-7-10 0 0,0 10-10 0,0 0-2 15,0-10 0-15,4 6 0 0,-4-6 6 0,0 0 1 16,0 0 0-16,0 0 0 0,0 0-3 0,0 0-1 16,0 0 0-16,0 0 0 0,0 0-3 0,0 0 0 15,0 0 0-15,-4-6 0 0,-3-4-8 0,7 0-1 0,0-6-1 16,0 2 0-16,0 1-10 0,7 0 8 0,-3 0-8 0,0-4 8 16,-1 7-8-16,5-9 0 0,-8 5-12 0,11 1 12 15,0-3-14-15,-4 2 5 0,1 1 1 0,3 0 0 16,0 0 8-16,-7 6-8 0,7-6 8 0,0 3-8 15,0 4 8-15,-7-1 0 0,7 4 0 0,-11 3-8 16,0 0 8-16,11-4 0 0,-7 4 0 0,-4 0-8 16,0 0 8-16,11 0-12 0,0 7 12 0,-3 0-12 15,-1-1 12-15,4 4-12 0,-7 3 12 0,3-6-12 16,-3 6 12-16,-4 0 0 0,11 0 0 0,-11 1-8 16,0-1 8-16,8 3 0 0,-5-2 0 0,1 5-8 15,-4-9 8-15,0 7 0 0,0-4 8 0,0 3-8 16,0-2 8-16,0 2-8 0,0-3 8 0,4-3-8 15,-4 3 0-15,0-6 8 0,0-7-8 0,0 0 0 16,0 0-19-16,7 10-8 0,-7-10-1 0,0 0-500 16,0 0-99-16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2:23.0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47BA58-61E0-4C8D-AA2A-DEA826204832}" emma:medium="tactile" emma:mode="ink">
          <msink:context xmlns:msink="http://schemas.microsoft.com/ink/2010/main" type="inkDrawing"/>
        </emma:interpretation>
      </emma:emma>
    </inkml:annotationXML>
    <inkml:trace contextRef="#ctx0" brushRef="#br0">0 62 1281 0,'0'0'28'0,"0"0"5"0,0 0 2 0,0 0 2 0,12-3-29 0,-5 3-8 0,-7 0 0 0,11-7 0 16,-3 7 48-16,6-3 9 0,-3-1 2 0,1 1 0 16,-1 0-23-16,4 0-5 0,-4 3-1 0,4-4 0 15,-4 4-10-15,4-3-1 0,-4 3-1 0,7-3 0 16,-10-1-18-16,10 1 0 0,-10 0 0 0,10 3 0 15,-7-7 0-15,-3 4-11 0,-1 0 0 0,4-1-477 16,-11 4-96-16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2:23.31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F881B2-AD67-41CB-9832-D6C1F9E4BC67}" emma:medium="tactile" emma:mode="ink">
          <msink:context xmlns:msink="http://schemas.microsoft.com/ink/2010/main" type="inkDrawing"/>
        </emma:interpretation>
      </emma:emma>
    </inkml:annotationXML>
    <inkml:trace contextRef="#ctx0" brushRef="#br0">0 27 1071 0,'0'0'30'0,"0"0"7"0,0 0-29 0,0 0-8 0,0 0 0 0,4 6 0 0,-1-6 83 0,-3 0 15 15,0 0 3-15,12 0 1 0,-1 0-17 0,-4-3-3 16,-7 3-1-16,8 0 0 0,3-3-32 0,0 3-6 16,-7 0-2-16,7 0 0 0,0-7-25 0,0 7-4 15,0-3-2-15,-11 3 0 0,11 0-10 0,-3-3 0 16,3-1 0-16,4 4-11 15,-4 0-101-15,-4-6-21 0,4 2-4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2:24.04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811B5D-874B-4A5B-9BD7-F1284647304C}" emma:medium="tactile" emma:mode="ink">
          <msink:context xmlns:msink="http://schemas.microsoft.com/ink/2010/main" type="inkDrawing"/>
        </emma:interpretation>
      </emma:emma>
    </inkml:annotationXML>
    <inkml:trace contextRef="#ctx0" brushRef="#br0">164 47 1256 0,'0'0'28'0,"0"0"5"0,0 0 2 0,0 0 0 0,0 0-35 0,0 0 0 0,3-7 0 0,-3 7 0 0,0 0 66 0,0 0 6 16,12-7 2-16,-5 1 0 0,0 2-17 0,1-2-3 15,-4 3-1-15,10-4 0 0,-2 4-22 0,2 3-5 16,-2-4-1-16,-1 4 0 0,7 0-9 0,-3 0-1 15,-4 4-1-15,4-4 0 0,0 6-5 0,-11-2-1 16,7-1 0-16,0 3 0 0,-4 1 0 0,1-4 0 16,-8-3 0-16,7 7 0 0,-3 3 2 0,-4-4 0 15,0 4 0-15,0-3 0 0,0 3 10 0,-11 0 1 16,7 0 1-16,-7-4 0 0,0 4-22 0,0 3 0 0,-4 1 0 16,4-5 0-16,-4 5 0 0,-4 2-12 0,1-3 2 15,3-3 0-15,-7 3 10 0,10-3-12 0,-2 4 12 0,2-5-12 16,1-2 12-16,-4 3 0 0,12-3 0 0,-5-1-8 15,1 1-2-15,7-7 0 0,0 0 0 0,0 0 0 16,0 0-10-16,0 0-1 0,0 0-1 0,0 0 0 16,0 10 3-16,4-7 1 0,3 4 0 0,-7-7 0 15,7 9 1-15,1 1 0 0,7-3 0 0,-12 3 0 16,9 0 17-16,2 3-10 0,-2-3 10 0,-1 3-8 16,4 0 8-16,-4-3 0 0,0 3 0 0,-4 1 0 15,1-5 0-15,7 5 0 0,-12-4 0 0,5-1 0 16,-1 1 0-16,-3 0 0 0,3 3 0 0,-3-3 0 15,0 0 0-15,-4 0 0 0,0 0 0 0,-4 3 0 16,-7-3 9-16,0 0-9 0,7 0 12 0,-7 3-12 16,-4-3 16-16,0 3-4 0,-3 0-1 0,3-6 0 0,-8 6 10 15,5-3 3-15,-1-3 0 0,-3-1 0 0,3 1 6 16,-3-4 2-16,4 1 0 0,-5-1 0 0,12 0-16 16,-4-3-2-16,1 0-1 0,2 0 0 0,1-3-22 0,0 3-5 15,7-3-1-15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4:48.99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F9468B-D8CC-4F6C-9752-CBFF797022AD}" emma:medium="tactile" emma:mode="ink">
          <msink:context xmlns:msink="http://schemas.microsoft.com/ink/2010/main" type="inkDrawing" rotatedBoundingBox="5106,8153 6495,9033 5785,10154 4396,9274" semanticType="enclosure" shapeName="Other">
            <msink:destinationLink direction="with" ref="{9491AFFE-7604-4F23-A810-1B70B1FB479C}"/>
          </msink:context>
        </emma:interpretation>
      </emma:emma>
    </inkml:annotationXML>
    <inkml:trace contextRef="#ctx0" brushRef="#br0">955 193 961 0,'0'0'20'0,"0"0"5"0,0 0 1 0,0 0 2 0,0 0-28 0,0 0 0 16,0 0 0-16,4-7 0 0,0 0 80 0,-1 1 9 0,-3 6 3 0,0 0 0 15,0 0-37-15,4-7-7 0,-4 1-2 0,4 2 0 16,0-2-7-16,-4 6-2 0,-4-7 0 0,4 4 0 16,0-7-9-16,0 7-1 0,-4-4-1 0,0 4 0 15,1-1-16-15,3 4-10 0,-4-6 12 0,-3 2-12 16,-1-2 12-16,-3 3-12 0,4-1 12 0,3 1-12 15,-3 0 17-15,-1-4-3 0,-3 7-1 0,4-3 0 16,-1-4 1-16,1 4 0 0,-4 0 0 0,-1-1 0 16,12 4-3-16,-11-3-1 0,-4 0 0 0,4-4 0 15,0 4 2-15,0 3 0 0,0-7 0 0,0 7 0 16,0-6-12-16,-4 2 12 0,0 1-12 0,0 0 12 16,0-1-12-16,0 1 0 0,0 0 0 0,-3 3 0 15,-1-4 0-15,5 1 0 0,-5 3 0 0,0 0 8 16,5 0-8-16,-5 0 0 0,4 3 0 0,-3 1 8 15,3-4 2-15,0 3 0 0,0 0 0 0,-4 1 0 0,5-1-10 16,-1 4 0-16,0-1 0 0,-4 1 0 0,1 3 0 16,-1-4 0-16,4 4 0 0,-3 3 0 0,3-3 0 0,0 3 0 15,-3-3 0-15,3 4 0 0,4-5 0 0,-4 1-11 16,4 7 11-16,-4-4-8 0,4 0 8 0,-4 4 0 16,4-4 0-16,-1 3 0 0,1 1 0 0,4 3 0 15,-4-4 0-15,0 1 0 0,0-1 0 0,3 4 0 16,1 0 0-16,-1 0 0 0,1-4 0 0,-1 4 0 15,1 0 0-15,3 0 0 0,1-1 0 0,-1 1 0 16,-4 3 0-16,5-3 0 0,-1-3 0 0,0-1 0 16,1 4 0-16,-1 0 0 0,0 3 19 0,0-7-1 0,1 4 0 15,3 0 0-15,-4 3-18 0,0 0-12 0,4 3 1 16,0-6 1-16,0-3 10 0,0 3 14 0,0-1-3 0,8 4-1 16,-5-6-10-16,1 3-11 0,4-4 3 0,-1 4 0 15,4 0 8-15,0 0 0 0,4-1 0 0,-4-2 0 16,8-1 0-16,-4 4 0 0,3-3 0 0,1 2 8 15,-4-2-8-15,7-1 0 0,-4 1 0 0,1-1 0 16,0-2 0-16,3-1 0 0,-4 0 0 0,5 0 8 16,-5 0 1-16,5 1 1 0,-1-4 0 0,0 6 0 15,0 1-10-15,1-4-14 0,-1-3 3 0,0 3 1 16,4 0 10-16,0 0 0 0,0 0 0 0,0 1 0 16,4-4 11-16,0-1-3 0,-1 1 0 0,1 0 0 15,-4 0-8-15,4 0 0 0,3-3 0 0,0-1-11 16,-3 1 11-16,0-1 0 0,3 4 0 0,1-6 0 15,-5-4 0-15,-3-4 11 0,0 1-3 0,4 0 0 0,-4-1-8 16,4-2 10-16,-4-4-10 0,0 0 10 0,0-3 5 16,3 0 1-16,-6-4 0 0,3 4 0 0,0-7-16 15,0 4 0-15,0-7 0 0,-4 3 0 0,0 0 27 0,0 0 2 16,1-3 1-16,-1 3 0 0,-4-3-30 0,1 3 0 16,0 1 0-16,-5-5 0 0,5 5 0 0,-4-4 11 15,-4-4-2-15,4 1 0 0,-4 3 1 0,0 0 0 16,-3-4 0-16,-1 1 0 0,4-1 2 0,-7 1 0 15,3 0 0-15,-3-4 0 0,-4 7 1 0,0 0 1 16,0-4 0-16,0-2 0 0,-4 6 5 0,1-1 1 16,-5 1 0-16,4 0 0 0,-3 3-20 0,-4 1 8 15,-4-4-8-15,4 3 0 0,0-3 15 0,-4 0-4 0,-7 3-1 16,-1 0 0-16,5 0 0 0,-5-3 0 0,1 0 0 16,-4 3 0-16,-3-3 5 0,6 7 1 0,1-8 0 0,-8 8 0 15,1-1-5-15,-1 1-1 0,4-1 0 16,-4 1 0-16,-3-4-10 0,3 7 0 0,0 0 0 0,-3-4 8 15,3 7-8-15,-3-3-12 0,-1 3 2 0,5 4 1 32,-1-4-15-32,-3 3-2 0,3 1-1 0,0-1 0 0,-3 4-89 15,3 3-17-15,8-7-4 0,-4 4-848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4:54.29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A9B4AB-B629-4A80-B2BE-F95D3F6E7820}" emma:medium="tactile" emma:mode="ink">
          <msink:context xmlns:msink="http://schemas.microsoft.com/ink/2010/main" type="writingRegion" rotatedBoundingBox="-177,7487 2321,6357 2928,7699 429,8829"/>
        </emma:interpretation>
      </emma:emma>
    </inkml:annotationXML>
    <inkml:traceGroup>
      <inkml:annotationXML>
        <emma:emma xmlns:emma="http://www.w3.org/2003/04/emma" version="1.0">
          <emma:interpretation id="{E4B7E851-74D2-4AC8-874E-BC53B90374E2}" emma:medium="tactile" emma:mode="ink">
            <msink:context xmlns:msink="http://schemas.microsoft.com/ink/2010/main" type="paragraph" rotatedBoundingBox="99,7341 1472,6763 1760,7445 386,8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CBC9C9-FED6-477D-B309-5235F3B950D7}" emma:medium="tactile" emma:mode="ink">
              <msink:context xmlns:msink="http://schemas.microsoft.com/ink/2010/main" type="line" rotatedBoundingBox="99,7341 1472,6763 1760,7445 386,8024"/>
            </emma:interpretation>
          </emma:emma>
        </inkml:annotationXML>
        <inkml:traceGroup>
          <inkml:annotationXML>
            <emma:emma xmlns:emma="http://www.w3.org/2003/04/emma" version="1.0">
              <emma:interpretation id="{51B9E89B-376F-4322-8E49-0E7A405F207B}" emma:medium="tactile" emma:mode="ink">
                <msink:context xmlns:msink="http://schemas.microsoft.com/ink/2010/main" type="inkWord" rotatedBoundingBox="99,7341 1472,6763 1760,7445 386,8024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te</emma:literal>
                </emma:interpretation>
                <emma:interpretation id="interp2" emma:lang="" emma:confidence="0">
                  <emma:literal>be</emma:literal>
                </emma:interpretation>
                <emma:interpretation id="interp3" emma:lang="" emma:confidence="0">
                  <emma:literal>top</emma:literal>
                </emma:interpretation>
                <emma:interpretation id="interp4" emma:lang="" emma:confidence="0">
                  <emma:literal>Te</emma:literal>
                </emma:interpretation>
              </emma:one-of>
            </emma:emma>
          </inkml:annotationXML>
          <inkml:trace contextRef="#ctx0" brushRef="#br0">609-307 1332 0,'0'0'29'0,"0"0"7"0,0 0 0 0,-4 7 1 0,4-7-29 16,0 0-8-16,0 0 0 0,0 0 0 0,12 0 40 0,-12 0 8 15,11-7 0-15,7-3 1 0,1 4 10 0,-1-4 1 16,5-7 1-16,-1 4 0 0,4-3 10 0,4 2 1 0,-4 5 1 16,7-5 0-16,-7-2-27 0,4-4-6 15,3 4 0-15,-3-1-1 0,-4 1-19 0,0 2-4 0,0 1-1 16,3 3 0-16,1-3-15 0,-8 3 9 0,4 0-9 16,-3 0 8-1,3-3-59-15,-8 7-12 0,1-1-2 0,-1 0-847 0</inkml:trace>
          <inkml:trace contextRef="#ctx0" brushRef="#br0" timeOffset="-254.1449">1003-581 1101 0,'0'0'24'0,"0"0"4"0,0 0 2 0,0 0 2 0,0 0-32 0,0 0 0 0,0 0 0 0,0 0 0 15,-4 10 64-15,4 0 7 0,-4 3 1 0,0 1 0 16,1 5-19-16,3 1-3 0,-4-3-1 0,0 6 0 16,4 3-6-16,-3-3-2 0,-1 0 0 0,4 0 0 15,-4 1-11-15,4 2-2 0,0-3-1 0,-3 3 0 16,-1-2-7-16,4 2-2 0,0 0 0 0,0-6 0 15,0-7 8-15,-4 10 2 0,4 10 0 0,0-10 0 16,0-6-15-16,0-4-2 0,4 0-1 0,-4-6 0 0,0-7-2 16,4 10-8-16,3-4 12 0,-3 8-4 0,-1-4 0 15,-3-10 0-15,8-7 0 0,-8 7 0 0,11-7 3 0,-11 7 0 16,15-3 0-16,0-4 0 0,-4-6 2 16,4 3 1-16,-15 10 0 0,14-13 0 0,-2-3 0 0,2 2 0 15,-2-2 0-15,-5-1 0 0,4 8-14 0,-7-5 0 16,3-5 0-16,-7-1 0 0,4 3 0 0,0 1 0 15,-4-1 0-15,-4 1 0 0,0 3 0 0,1-1 0 16,3 5 0-16,0-1 0 0,-8 3 0 0,4 4 0 16,-3-4 0-16,0 7 0 0,3-3 0 0,4 3 0 0,-8 0 0 15,5 10-10-15,-5-4 0 0,1 4 0 0,3-3 0 16,0 3 0-16,-3 3-9 0,7 0-1 0,-4 0-1 16,1 4 0-16,3-1 21 0,0 1 0 0,0 6 0 15,3-3 0-15,1-1 0 0,0-2 0 0,3-7 0 0,1 3 8 16,-1 0-8-16,-3-3 0 0,-4-10 9 0,11 7-9 15,7 6 9-15,-3-3-9 0,-4-10 12 0,4-7-12 16,-4 1 16-16,4 2-4 0,0 11-1 0,0-10 0 16,-4-4-1-16,-3 0 0 0,3 11 0 0,-11-4 0 15,7-17-10-15,0 4-11 0,1 3 3 0,-1 0 0 16,-3 0-30 0,0 0-6-16,-1 4 0 0,-3-4-1 0,4-3-49 0,-4 3-10 15,-4-7-1-15</inkml:trace>
          <inkml:trace contextRef="#ctx0" brushRef="#br0" timeOffset="-1814.7583">190 36 975 0,'0'0'21'0,"0"0"5"0,0 0 1 0,0 0 1 0,0 0-28 0,0 0 0 0,0 10 0 0,0 0 0 16,0-10 62-16,0 0 7 0,0-6 2 0,0 6 0 16,0 0-8-16,0 0-2 0,0 0 0 0,0 0 0 15,0 0 0-15,0 0 0 0,0 0 0 0,7-7 0 16,0-3-17-16,-7 10-4 0,0 7-1 0,0-7 0 0,0-7-3 16,0-3 0-16,-3-3 0 0,-1 3 0 0,0 17-10 15,-3-1-2-15,-1-6-1 0,5 4 0 16,-5 2-7-16,1-3-2 0,0-9 0 0,-5 3 0 0,1-1-6 15,4 4 0-15,-4 7-8 0,3 3 12 0,-3-7-12 0,4 4 0 16,-4-4 0-16,3 4 0 0,4-1 0 0,-7 1 0 16,0-1 0-16,4 1-10 15,-1 0 1-15,1-4 0 0,3 0 0 0,0 4 0 0,1-4-1 0,3 7 0 16,-4-3 0-16,0-1 0 0,1 4-4 0,3-10-1 16,7 7 0-16,0 3 0 0,-7-10-1 0,8 6 0 15,-1 1 0-15,4-1 0 0,1 1 7 0,-1 0 1 16,0-4 0-16,4 0 0 0,0 0 8 0,-4 4-8 15,0-4 8-15,0 1-8 0,0-1 8 0,-3 4-12 0,3-7 12 16,-4 6-12-16,-3-3 12 0,3 1 0 0,-7-4 8 0,4 6-8 16,-4-6 11-16,4 7-3 0,-4-7 0 0,3 7 0 15,1-1 12-15,-4-6 1 0,0 0 1 0,-7 10 0 16,3 0 1-16,0-3 0 0,-3-1 0 0,-1 1 0 16,5 3-2-16,-1-4 0 0,-7 1 0 0,3-4 0 15,1 4-4-15,-4-1-1 0,0-2 0 0,0-1 0 16,-1 0-4-16,1-3 0 0,11 0-1 0,-7 4 0 31,-4-4-32-31,11 0-7 0,-11 0 0 0,11 0-1 0,0 0-63 16,-8-7-12-16,1 0-2 0,3 1-726 0</inkml:trace>
          <inkml:trace contextRef="#ctx0" brushRef="#br0" timeOffset="-812.1251">349 20 1137 0,'0'0'24'0,"0"0"6"0,0 0 1 0,0 0 2 0,0 0-33 0,0 0 0 16,0 0 0-16,0 0 0 0,0 0 44 0,0 0 3 16,8 0 0-16,-1 0 0 0,4 0-2 0,-3-3 0 15,-1-1 0-15,4 1 0 0,0 0-6 0,-3-1-2 16,-1 4 0-16,4-3 0 0,-3-7-8 0,3 4-1 15,0 6-1-15,0-4 0 0,0 1-7 0,4-4 0 16,-4 4-1-16,4 0 0 0,-4-1 1 0,0-2 0 16,1-1 0-16,-1 4 0 0,-11 3-5 0,7-7-1 15,1 1 0-15,-8 6 0 0,14-4 0 0,-14 4 0 0,4-6 0 0,0-4 0 16,-4 10-2-16,0 0 0 0,0 0 0 0,0 0 0 16,0 0 0-16,0 0 0 0,7 13 0 15,-7-3 0-15,0 0-12 0,0-3 8 0,0-7-8 0,-3 0 0 16,-5 3 0-16,4 3 0 0,1 11 0 0,-5-1 0 15,5-2-10-15,-5-4 10 16,8-1-8-16,-4 5 8 0,4-1 0 0,0 0-8 0,-3 0 8 0,-1 0 0 16,4-3 0-16,0 4-10 0,0-8 10 0,0 4 0 15,0-10-8-15,4 7 8 0,-4-7 0 0,0 0 0 16,0 0-12-16,0 0 12 0,7 10-12 0,-7-10 12 16,8 0 0-16,-8 0 0 0,0 0 8 0,11 0-8 15,-4 0 15-15,1-7-3 0,-5 4-1 0,5-4 0 16,-5-3 3-16,5 0 1 0,-4 0 0 0,-1 0 0 15,1-3-4-15,0 3-1 0,-1-3 0 0,1 3 0 0,-4-3-10 0,4 3 8 16,0 0-8-16,3 4 8 0,-7-4-8 0,4 3 0 16,-4 4 0-16,0 3 0 0,0 0 0 0,0 0 0 15,0 0 0-15,0 0 0 0,0 0-12 0,0 0 1 16,0 0 1-16,3 6 0 0,1 1 10 0,0 0 0 16,0 3-9-16,-4-1 9 0,3 1-9 0,5 0 9 15,-5 0-12-15,5-3 12 0,-5-1 0 0,1 1 0 16,4 0 0-16,-1-1 0 0,0-3-14 0,1 1-2 0,-1-4-1 15,1 0 0 1,3-4-28-16,-4 4-6 0,1-3-1 0,3-3 0 16,-4-1-13-16,1-3-3 0,3 0-1 0,-4-3-427 0,1-4-84 0</inkml:trace>
          <inkml:trace contextRef="#ctx0" brushRef="#br0" timeOffset="-1438.3081">453-505 964 0,'0'0'21'0,"0"4"5"0,0 5 1 0,0 1 0 0,-4 0-27 0,4 0 0 16,0-3 0-16,0 3 0 0,-3 6 72 0,3 1 8 15,3-1 3-15,-6 1 0 0,3-1-25 0,0 1-5 0,3 2-1 0,-3 1 0 16,0-3-10-16,4 3-2 0,-4-7-1 0,0 0 0 16,0 0-19-16,0 0-4 0,0-6-1 0,0 6 0 15,0 7-15-15,-4 0 11 0,4 9-11 0,-3-6 10 16,-1-3-10-16,0 7 8 0,4 6-8 0,-3-10 8 16,3-7-8-16,-4-6 8 15,4 0-8-15,0 3 8 0,-4 0 0 0,4 1 0 0,-3-1 0 0,-1 0 0 16,4-3-8-16,0 3 0 0,0-3 0 0,0 0 8 15,0-3-8-15,0-7-11 0,-4 6 3 0,4-6 0 16,0 0-30 0,0 0-6-16,0 0 0 0,0 0-432 0,0 0-87 0</inkml:trace>
        </inkml:traceGroup>
      </inkml:traceGroup>
    </inkml:traceGroup>
    <inkml:traceGroup>
      <inkml:annotationXML>
        <emma:emma xmlns:emma="http://www.w3.org/2003/04/emma" version="1.0">
          <emma:interpretation id="{0224E2DD-4F15-446B-B0E0-FF083838C347}" emma:medium="tactile" emma:mode="ink">
            <msink:context xmlns:msink="http://schemas.microsoft.com/ink/2010/main" type="paragraph" rotatedBoundingBox="241,8413 2740,7283 2928,7699 429,8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0288C4-4EC7-4A11-B583-B27AEF9B0ECC}" emma:medium="tactile" emma:mode="ink">
              <msink:context xmlns:msink="http://schemas.microsoft.com/ink/2010/main" type="line" rotatedBoundingBox="241,8413 2740,7283 2928,7699 429,8829"/>
            </emma:interpretation>
          </emma:emma>
        </inkml:annotationXML>
        <inkml:traceGroup>
          <inkml:annotationXML>
            <emma:emma xmlns:emma="http://www.w3.org/2003/04/emma" version="1.0">
              <emma:interpretation id="{4C400181-21A1-4724-8DBB-D8CC1B3D5081}" emma:medium="tactile" emma:mode="ink">
                <msink:context xmlns:msink="http://schemas.microsoft.com/ink/2010/main" type="inkWord" rotatedBoundingBox="241,8413 2140,7555 2328,7971 429,8829">
                  <msink:destinationLink direction="with" ref="{9491AFFE-7604-4F23-A810-1B70B1FB479C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76.2331">1055 637 1137 0,'0'0'24'0,"0"0"6"0,0 0 1 0,-8 0 2 16,1 0-33-16,-1 0 0 0,1 0 0 0,3 0 0 16,-3 0 66-16,-1 3 6 0,-3 1 2 0,4-4 0 15,-1 3-30-15,1 3-5 0,3-2-2 0,4-4 0 16,-3 6-27-16,-1 1-10 0,0 0 0 0,4 2 9 16,-4-2-9-16,4 3 0 0,-3 0 0 0,3 0 0 15,3 0 0-15,1 0 0 0,-4-4 0 0,4 4 0 16,0-3 0-16,3 3 0 0,-3-4 0 0,3 1 0 15,-7-7 8-15,7 3 0 0,1 0 0 0,-1 1 0 16,-7-4 8-16,0 0 0 0,8 0 1 0,3 0 0 0,-4-4 12 0,1 1 3 16,-1-4 0-16,1 1 0 0,-5-1-4 0,1 1 0 15,0-1 0-15,-1-3 0 0,1 4-6 0,0-8-2 16,-4 4 0-16,4 1 0 0,-4-5-6 0,-4 4-2 16,4 1 0-16,-4-1 0 0,0 0-3 0,4 3-1 15,0 1 0-15,0 6 0 0,0 0-8 0,0 0 0 16,0 0 0-16,0 0 0 0,0 0-11 0,0 0 3 15,0 0 0-15,0 0 0 0,0 0-4 0,0 9 0 16,0-2 0-16,0 3 0 0,4 0 12 0,-4 0-8 16,4 0 8-16,-4 0-8 0,4-4 8 0,-1 4 0 15,1-3 0-15,0 3 0 0,-4-10-10 0,7 6 0 16,-3-3 0-16,3 4 0 16,-7-7-26-16,11 0-6 0,-3 3-1 0,-1-3 0 15,1-3-121-15,-1 0-25 0,-7 3-5 0</inkml:trace>
          <inkml:trace contextRef="#ctx0" brushRef="#br0" timeOffset="2357.8789">1244 554 813 0,'0'0'17'0,"4"10"4"0,-4-3 1 0,3 6 2 0,-3-3-24 0,0 0 0 0,8 0 0 0,-5 0 0 16,1 0 70-16,-4 0 9 0,4-1 1 0,-4-9 1 15,4 7-13-15,-4-7-2 0,3 10-1 0,-3-10 0 16,4 7-5-16,-4-7-2 0,0 0 0 0,0 0 0 16,0 0-14-16,0 0-4 0,0 0 0 0,0 0 0 0,0 0-2 0,0 0-1 15,0 0 0-15,0 0 0 0,0-7-9 0,4-3-1 16,-4 3-1-16,3-2 0 0,-3-5-11 0,4 4-3 16,-8-6 0-16,8 3 0 0,-4-4-4 0,8 4-8 15,-8 0 11-15,3 0-11 0,5-1 12 0,-5 1-4 16,1 3 0-16,0 0-8 0,0 4 0 0,-1-4 0 15,-3 10 0-15,8-3 0 0,-5-4 0 0,-3 7 0 16,8-3-15-16,-1 3 5 0,-7 0-10 0,8-4-1 16,3 4-1-16,-4 0 0 15,1 0-20-15,-8 0-4 0,0 0-1 0,11 0 0 16,-4 0-9-16,4 0-3 0,-11 0 0 0,8 4 0 16,-1-4-23-16,-7 0-5 0,8-4-1 0,-8 4 0 15,0 0 8-15,7 4 0 0,1-4 1 0,-1 0 0 16,0 0 35-16,1 0 8 0,-4 0 0 0,3 6 1 0,0 1 35 0,-3 3 9 0,4 0 1 15,-5 3 0-15,1 3 39 0,0-2 8 0,-8-1 2 0,8 3 0 16,-4-2-3-16,3-5 0 16,-3 1 0-16,0 0 0 0,4-3-6 0,-4-1-2 0,0 1 0 15,0-7 0-15,0 0-22 0,0 0-5 0,0 0-1 0,0 0 0 16,0 0-20-16,0 0 0 0,0 0 0 0,0 0-438 16,7-7-87-16</inkml:trace>
          <inkml:trace contextRef="#ctx0" brushRef="#br0" timeOffset="1067.4386">238 838 1306 0,'0'0'28'0,"0"0"7"0,0 0 1 16,0 0 1-16,0 0-29 0,0 0-8 0,0 0 0 0,0 0 0 0,0 0 73 0,0 0 14 15,-8-6 2-15,8 6 1 0,-3-4-21 0,-1 1-4 16,0-4-1-16,4 7 0 0,-3-6-15 0,-1-1-3 16,-4 4-1-16,5 0 0 0,-1-4-13 0,-3 4-2 15,3-1-1-15,-4 1 0 0,8 3-14 0,-7-3-3 16,-4 3-1-16,4-3 0 0,7 3-2 0,-12 9 0 15,5 8 0-15,-4-7 0 0,3-13-17 0,1-1-4 16,0 8-1-16,-5-1 0 0,1 3-2 0,8 1 0 16,-5 3 0-16,4 3 0 0,-3-3 2 0,3 3 0 0,-3 4 0 0,3 9 0 15,0 4 2-15,1-7 1 0,3-10 0 0,0 7 0 16,0 6 1-16,3-6 0 0,1-10 0 0,-4 0 0 16,4 0-1-16,0 3 0 0,3-3 0 0,-3 0 0 15,3-4 2-15,1 1 0 0,3-4 0 0,0-3 0 16,-4-3-4-16,8 0 0 0,0-1 0 0,-4-2 0 15,4-4 2-15,0 0 0 0,0-3 0 0,3-4 0 16,-3 1 10-16,4-1 0 0,-5 1 8 0,1-4-8 16,0 0 0-16,0 10 8 0,-4 20-8 0,-3-20 0 15,3-19 0-15,0 2 8 0,-4 7-8 0,1 4 0 16,-5 3 9-16,5 3-9 0,-4 3 12 0,-1 1-12 16,-3 6 10-16,0 0-10 0,0 0 8 0,0 0-8 15,0 0 0-15,0 0 0 0,0 0 0 0,0 0 0 16,0 0-14-16,0 0-2 0,-3 6 0 0,-1 7 0 15,0 4 4-15,0-1 0 0,1 1 0 0,-1 3 0 16,4-4 1-16,0 1 1 0,4-1 0 0,-4 1 0 16,3-1 10-16,1-3-13 0,4-3 5 0,-1 0 8 0,4 0-11 15,0-3 11-15,0-4-8 0,-3 0 8 0,7-3 0 16,-4-3 0-16,0 0 0 0,0-7 8 0,4 3 7 16,-4-3 1-16,0 0 1 0,-3-3 0 0,-1 0 12 0,0 0 3 15,5-4 0-15,-9 4 0 0,1 0 2 0,0 0 1 16,-1-4 0-16,-3 7 0 0,0-3-4 0,-3 3-1 15,-1 4 0-15,0-4 0 0,4 3-18 0,-3 1-4 16,-5-1-8-16,1 10 12 16,3 10-59-16,-3-9-12 0,-1-21-2 0,4 7-545 0,1 0-109 15</inkml:trace>
          <inkml:trace contextRef="#ctx0" brushRef="#br0" timeOffset="1404.1136">635 749 975 0,'0'0'21'0,"0"0"5"0,8 10 1 0,-5-3 1 0,5 3-28 0,3-4 0 0,-4 4 0 0,1 0 0 16,3 0 58-16,-4-4 6 0,4 4 2 0,-3 0 0 16,3-3-2-16,-4 3 0 0,4-7 0 0,-3 4 0 15,-1-1-18-15,4-2-4 0,1-1-1 0,-5 0 0 16,-7-3-4-16,7 7-1 0,-7-7 0 0,8 0 0 15,-8 0 16-15,7-4 2 0,-7 4 1 0,4-3 0 16,3-7 13-16,-3 4 2 0,-4-4 1 0,4 3 0 0,-4-3-20 0,0 0-4 16,0 0-1-16,0 1 0 0,0-5-9 0,0 1-1 15,4 3-1-15,-4-3 0 0,0 3-8 0,0 0-2 16,0-3 0-16,0 3 0 0,0 0-16 0,3-3-9 16,-3 3 10-16,0-3-10 15,4 3-22-15,0 0-10 0,-4-3-3 0,3 3 0 16,5 3-132-16,-4-2-26 0,-1 2-6 0,5 4-406 15,-1-4-82-15</inkml:trace>
          <inkml:trace contextRef="#ctx0" brushRef="#br0" timeOffset="3218.0399">1756 383 862 0,'-3'-13'24'0,"3"13"6"15,0 0-30-15,0 0 0 0,0-4 0 0,-4-2 0 0,0 2 117 0,0-2 18 16,4-1 3-16,-7 1 1 0,3-1-27 0,1 4-4 15,-5-1-2-15,4 4 0 0,-3-3-36 0,0 3-7 16,-1-3-2-16,4 3 0 0,-3 0-30 0,0 3-7 16,-1-3 0-16,4 0-1 0,-3 3-14 0,0 4-9 15,-5 0 12-15,5-4-12 0,3 4 0 0,-3 2 0 16,3 1 0-16,0 4 0 0,-3-5-11 0,7 1 11 16,-4 7-12-16,1-1 12 0,-1-2 0 0,4-1-8 15,0 0 8-15,0 0 0 0,4 0 0 0,-1 1 0 16,1-1 0-16,-4-3 0 0,7 0 0 0,-3-1 0 0,0 1 0 0,-4-10 0 15,0 0 8-15,0 0 1 0,0 0 1 0,0 0 0 16,0 0 6-16,11-6 0 0,-11 6 1 0,11-7 0 16,-3-3-1-16,-1 0 0 0,-3-3 0 0,3 0 0 15,-3-4-6-15,3 8-2 0,-3-5 0 0,0 4 0 16,-1 1-19-16,-3 2-4 0,4 0-1 0,-4 1 0 16,0 6 5-16,0 0 1 0,0 0 0 0,0 0 0 15,0 0 0-15,0 0 0 0,0 0 0 0,0 0 0 16,0 0 1-16,0 0 0 0,11 10 0 0,-11-10 0 15,0 0 9-15,0 0-8 0,4 6 8 0,3 4-8 16,1-3-12-16,-8-7-3 0,0 0 0 0,0 0 0 16,0 0-37-16,0 0-7 0,0 0-1 0,0 0-1 15,0 0-107-15,18-4-22 16,-3-2-4-16</inkml:trace>
          <inkml:trace contextRef="#ctx0" brushRef="#br0" timeOffset="2485.214">1585 99 1468 0,'0'0'32'0,"0"0"8"0,0 0 0 0,0 0 1 0,0 0-33 0,0 0-8 16,-3 7 0-16,-1-1 0 0,-3-2 0 0,3 2 0 16,4-6 0-16</inkml:trace>
          <inkml:trace contextRef="#ctx0" brushRef="#br0" timeOffset="3542.6323">1793 337 950 0,'11'0'20'0,"-11"0"5"0,0 0 1 0,0 0 2 0,0 0-28 0,0 0 0 15,0 0 0-15,0 0 0 0,0 0 75 0,0 6 9 16,0 7 3-16,0-3 0 0,-3-6-9 0,3-4-2 16,0 10 0-16,0-1 0 0,0-9-9 0,0 0-3 15,0 0 0-15,0 7 0 0,0-7-8 0,0 0-1 16,0 0-1-16,0 0 0 0,0 0-4 0,0 0-1 16,3-3 0-16,1-7 0 0,0 0-20 0,0 0-4 15,-1 0-1-15,1-3 0 0,0-4-8 0,-1 4-1 16,5-3-1-16,-1 3 0 0,-3-1-6 0,3 1 0 15,1 0-8-15,-1-4 12 0,-3 4-12 0,3 0 0 0,-3 0 8 0,4 3-8 16,-5 3 0-16,-3 7 0 0,0 0 0 0,8-3 0 16,-5 3-17-16,-3 0 3 0,0 0 1 0,0 0 0 15,0 0-6-15,8 3-1 0,-1 4 0 0,-7 0 0 16,4 6 11-16,0 0 9 0,3-3-13 0,-3 0 5 16,-4 0 8-16,4 0 0 0,-4 6 0 0,3-3 0 15,1 0 0-15,-4-3 0 0,0 4 0 0,4-1 0 16,3-3-26-1,-3 0-10-15,-4-10-1 0,4 6-1 0,-4-6-66 16,7 3-12-16,0 1-4 0,-7-4 0 0</inkml:trace>
        </inkml:traceGroup>
        <inkml:traceGroup>
          <inkml:annotationXML>
            <emma:emma xmlns:emma="http://www.w3.org/2003/04/emma" version="1.0">
              <emma:interpretation id="{46BE0BBF-6BB8-4CBF-B57F-19331C4570E9}" emma:medium="tactile" emma:mode="ink">
                <msink:context xmlns:msink="http://schemas.microsoft.com/ink/2010/main" type="inkWord" rotatedBoundingBox="2337,7503 2754,7315 2917,7675 2500,7864"/>
              </emma:interpretation>
              <emma:one-of disjunction-type="recognition" id="oneOf2">
                <emma:interpretation id="interp6" emma:lang="" emma:confidence="0">
                  <emma:literal>n I</emma:literal>
                </emma:interpretation>
                <emma:interpretation id="interp7" emma:lang="" emma:confidence="0">
                  <emma:literal>r I</emma:literal>
                </emma:interpretation>
                <emma:interpretation id="interp8" emma:lang="" emma:confidence="0">
                  <emma:literal>nd</emma:literal>
                </emma:interpretation>
                <emma:interpretation id="interp9" emma:lang="" emma:confidence="0">
                  <emma:literal>rd</emma:literal>
                </emma:interpretation>
                <emma:interpretation id="interp10" emma:lang="" emma:confidence="0">
                  <emma:literal>nil</emma:literal>
                </emma:interpretation>
              </emma:one-of>
            </emma:emma>
          </inkml:annotationXML>
          <inkml:trace contextRef="#ctx0" brushRef="#br0" timeOffset="3998.2643">2198-92 1381 0,'11'-4'39'0,"-11"4"9"0,0 0-39 0,0 0-9 16,0 0 0-16,0 0 0 0,0 0 28 0,-7 7 3 16,-1 0 1-16,-3-1 0 0,0-3 35 0,4 4 7 15,-1 0 2-15,1-1 0 0,-4 1-35 0,7 3-6 16,0 6-2-16,-3-3 0 0,3 1-21 0,0 2-12 16,8 1 12-16,-8 2-12 0,4-2 8 0,0-1-8 15,4 1 0-15,0-4 0 0,3 4 8 0,-3-1-8 16,3-6 0-16,1 3 0 0,3-3 10 0,0 3-10 0,0-6 8 0,-3 0-8 15,3-1 13-15,0 1-2 0,4-4-1 0,-15-3 0 16,0 0-2-16,18-7 0 0,1 4 0 0,-1-3 0 16,-3-4-8-16,0 0 8 15,0-3-8-15,3-1 8 0,1-2-17 0,-4-4-4 0,-4-10-1 16,4 1 0-16,-4-1 0 0,0 4 0 0,0-4 0 16,0 3 0-16,1 1 14 0,-1 0 0 0,-8 3 0 0,-3 3 0 15,4-3 0-15,-4 6-12 0,-4-3 1 0,1 7 1 16,-5 0 10-16,1 3-8 0,3 0 8 0,0 7-8 15,-3 0 8-15,0 3 0 0,-1 3 0 0,8-3 0 16,0 0 0-16,-4 10 0 0,-3 3 0 0,3 4 0 16,1-1 19-16,-5 7-1 0,4 0 0 0,4 0 0 15,0-3 3-15,4 0 1 0,-4 6 0 0,4 4 0 16,-4 0-10-16,4-1-3 0,7-6 0 0,4-3 0 16,-1-7-9-16,1 4 0 0,0-1 0 0,0-2-593 15,-4 2-121-15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4:59.80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91AFFE-7604-4F23-A810-1B70B1FB479C}" emma:medium="tactile" emma:mode="ink">
          <msink:context xmlns:msink="http://schemas.microsoft.com/ink/2010/main" type="inkDrawing" rotatedBoundingBox="1787,8445 4425,8845 4373,9190 1735,8789" semanticType="callout" shapeName="Other">
            <msink:sourceLink direction="with" ref="{A2F9468B-D8CC-4F6C-9752-CBFF797022AD}"/>
            <msink:sourceLink direction="with" ref="{4C400181-21A1-4724-8DBB-D8CC1B3D5081}"/>
          </msink:context>
        </emma:interpretation>
      </emma:emma>
    </inkml:annotationXML>
    <inkml:trace contextRef="#ctx0" brushRef="#br0">0 0 1436 0,'0'0'32'0,"0"0"6"0,0 0 2 0,0 0 0 0,0 0-32 0,0 0-8 0,0 0 0 0,4 6 0 16,3 1-15-16,1-1-4 0,-4 1-1 0,3 0 0 15,0 6 20-15,1 0-8 0,3-3 8 0,0 3 0 16,4 0-8-16,-4 4 8 0,4-7 0 0,3 3 0 16,1 7-12-16,0-4 4 0,-1-3 8 0,1 7-13 15,-1-3 3-15,8-1 1 0,-3 4 0 0,-1-4 0 16,0 1 9-16,4-4-8 0,0 4 8 0,0-1-8 0,4 1 8 15,-1-4 0-15,1-3 8 0,4 3-8 0,6 0 19 16,-6-3-1-16,-1 0 0 0,4 0 0 0,4 0-9 16,0 0-1-16,-4 0-8 0,-3-4 12 0,-1 4-12 0,4-3 11 15,8-1-11-15,-8 1 10 0,-8-4-10 0,5 4 8 16,7-1-8-16,-4-2 8 0,4 2-8 0,-4-2 10 16,4-4-10-16,-1 6 10 0,9-3-10 0,-5 1 0 15,-10-1 0-15,3-3 8 0,7 3-8 0,-7 1 0 16,-7-4 0-16,0 0 8 0,0 0-8 0,3 0 0 15,0 0 0-15,-3-4 0 0,-8 4 0 0,12-3 8 0,3 0-8 16,-4 3 8-16,-7 0 5 0,0 0 1 0,4-4 0 0,0 1 0 16,-4 3-5-16,0 0-1 0,-8-3 0 0,4 0 0 15,4 3 1-15,-7-4 0 0,-4 1 0 0,3 0 0 16,-3 3-9-16,0 0 8 0,4-4-8 16,-8 1 8-16,4 3-8 0,-4 0 10 0,4 0-10 0,-1 3 10 15,-2 1-10-15,-1-4 0 0,-4 0 0 0,8 3 8 16,-4 4-8-16,0-7 0 0,0 3 0 0,1 0 0 15,2-3 0-15,1 0 0 0,-4 0 0 0,4 0 0 16,0 3 0-16,0 1 8 0,-8-4-8 0,5 0 8 16,2 3 0-16,-2-3 0 0,-1-3 0 0,0 3 0 15,0 0-8-15,0-4 0 0,0 4 9 0,0-3-9 16,-3 3 9-16,3 0-9 0,0 0 12 0,0 0-12 16,-3-3 0-16,3 0-14 0,-4-1 1 0,8 1 0 15,-4 0-58-15,0-1-11 16,4 1-2-16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18:46:37.899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5357 10184 950 0,'-6'-3'20'0,"6"3"5"0,0 0 1 0,0 0 2 0,-3-2-28 0,-3-1 0 0,3 0 0 0,3 3 0 16,0 0 58-16,-6-2 6 0,0-1 2 0,0-2 0 15,-3 5-5-15,3-3-1 0,0 0 0 0,-3 1 0 16,0-1-4-16,4 0 0 0,-1 3-1 0,-3 0 0 15,3 0-1-15,0 0 0 0,0 0 0 0,0 3 0 16,-3 0-35-16,6-1-7 0,-6-2-2 0,3 3 0 16,6-3 3-16,-3 5 1 0,-6 1 0 0,6-1 0 15,3-5-14-15,0 10 0 0,0-2 0 0,0-2 0 16,0 2 0-16,-3 2 0 0,6-2 0 0,-3 3-10 16,3-1 10-16,0 1 0 0,3-3 0 0,0 2 0 15,0-2 0-15,0 0 0 0,3 3 0 0,0-3-8 0,0-3 8 0,0 3 0 16,3-3 0-16,-1 1-8 0,1-4 8 0,0 1 0 15,-3 0 0-15,3-3 0 0,3 0 0 0,-3 0 0 16,0-3 0-16,0 0 0 0,0-2 0 0,0 0 8 16,-1-3-8-16,-2 2 11 0,-3-1 2 0,3-1 1 15,0-3 0-15,-6 0 0 0,0 1 7 0,3-3 2 16,-3 2 0-16,-3 0 0 0,0-2 5 0,0 0 0 16,-3 0 1-16,0 0 0 0,0-1-9 0,0 4-1 15,0-4-1-15,-3 4 0 0,0 2-2 0,0-3-1 16,0 3 0-16,-3 3 0 0,0-3-1 0,4 3 0 0,-4 2 0 0,0-2 0 15,0 2 0-15,0 1 0 0,0 2 0 16,3 0 0-16,-3 2-3 0,0 1-1 0,-3 0 0 0,3-1 0 16,9-2-10-16,-6 6 0 0,-3 2 0 0,3-3 8 15,0 3-8-15,3-3 0 0,-2 3-10 0,5 0 10 16,0 0-14-16,0 2 3 0,0-2 1 0,0 3 0 16,2 2 1-16,4-2 0 0,-3-3 0 0,0 5 0 15,3-2-2-15,0-1 0 0,3 1 0 0,0-1 0 16,0 1 11-16,0-1-13 0,0-2 5 15,0 0 8-15,3 0-12 0,-3 0 12 0,-3-3-10 0,3 1 10 16,3-6 0-16,-7 0-9 0,4 0 9 0,-9 0 0 16,0 0 0-16,6-6-8 0,0 1 8 0,-3-3 0 15,-3 0 0-15,3-2 0 0,-3 2 12 0,0-3-4 16,-3 1 4-16,3-1 0 0,-3-2 1 0,0 2 0 16,0-2-2-16,-3 0-1 0,0 2 0 0,0-2 0 15,1 0-2-15,-1 2-8 0,-3 1 12 0,0 2-4 0,0-3 3 16,0 6 0-16,-3-3 0 0,3 3 0 0,-3-1 5 0,0 6 0 15,0 0 1-15,0 0 0 0,0 0-5 0,-2 3-2 16,2 0 0-16,3-1 0 0,0 1-10 0,0 2 0 16,3 0 0-16,-3 1 0 0,6 2-8 0,-3 0 8 15,0-3-10-15,0 3 10 0,6 0-12 0,-3 2 3 16,0-2 1-16,3 0 0 0,-3 3-1 0,6-1 0 16,0 1 0-16,-3 0 0 0,3-1 9 0,0 1-13 15,3-1 5-15,0 1 8 0,3-3-14 0,0 2 5 16,0-4 1-16,0 2 0 0,3 0-5 0,-3-3-1 15,0 0 0-15,2-2 0 0,4-1-1 0,-6-2 0 16,3-2 0-16,0 2 0 0,0-6 15 0,3 1 0 0,-3 0-10 16,-3-3 10-16,0-3 0 0,3 1 0 0,-4-1 12 15,-2 1-4-15,0-4 7 0,0 4 1 16,-3-3 0-16,0-1 0 0,0 1 2 0,-3 0 1 0,-3 0 0 0,0-1 0 16,0 1 0-16,0 0 0 0,-6 2 0 0,3 1 0 15,-2-1 1-15,-4-2 1 0,-3 5 0 0,3 0 0 16,0 3 0-16,0 0 0 0,-3 2 0 0,0 0 0 15,0 1-5-15,3 2-2 0,-2 2 0 0,2 1 0 16,0 0-14-16,3-1 0 0,0 3 8 0,0 1-8 16,3-1 0-16,0 3 0 0,0-3-9 0,6 3 9 15,-3 0-16-15,3 3 4 0,0-3 0 0,3 2 0 16,0 1 0-16,3-1 0 0,0 4 0 0,0-4 0 16,3 1 0-16,0-1 1 0,3-2 0 0,0 0 0 15,-3 0-1-15,2 0 0 0,1-3 0 0,3-2 0 16,0 0 2-16,-3-3 0 0,0-3 0 0,0 3 0 0,3-5 10 0,-3 0-10 15,0-1 10-15,-3-2-10 0,2 0 10 0,-2-2 0 16,0-3 0-16,-3-1 0 0,-3-2 12 0,0-2-1 16,0-1-1-16,-3 1 0 0,-3 2 2 0,3-5 1 15,-3 2 0-15,-3 3 0 0,3-2 3 0,-3 5 1 16,-3-1 0-16,-3 4 0 0,4 2 5 0,-7 0 1 16,0 3 0-16,3 2 0 0,-3 0-3 0,3 3 0 15,-6 0 0-15,3 0 0 0,0 3-11 0,4 0-9 16,-4 5 12-16,3 0-12 0,0 2 11 0,3-2-11 15,0 3 10-15,3-1-10 0,0 3 0 0,3 3 0 16,6-2-11-16,-3 1 11 16,3 1-35-16,3 0 1 0,0 0 0 0,0 0 0 0,3 2 24 0,-3-2 10 0,6 0-8 0,-3 0 8 15,6-5-12-15,-4 2 4 0,1-2 0 0,-3-4 0 16,3 1 8-16,-3 0 0 0,3-5-9 0,-3 0 9 16,-9-3-8-16,12 2 8 0,0 1-10 0,-3-3 10 15,0 0-15-15,3 0 3 0,-1-3 1 0</inkml:trace>
  <inkml:trace contextRef="#ctx0" brushRef="#br0" timeOffset="5921.4546">4568 10104 640 0,'0'0'14'0,"0"0"3"0,0 0 1 0,0 0 0 0,0 0-18 0,0 0 0 0,0 0 0 0,-6-2 0 16,-3-1 68-16,6 1 11 0,0-4 1 0,-3 4 1 16,0-4-10-16,0 1-3 0,3 2 0 0,-3-2 0 15,3 2-9-15,-2 1-3 0,-4-1 0 0,9 3 0 16,0 0-11-16,-3-3-2 0,-6 3-1 0,6 0 0 16,-3 0-20-16,6 0-4 0,-6 3-1 0,0 0 0 15,3-3-17-15,3 0 8 0,0 0-8 0,-6 5 0 16,3 0 0-16,3-5 0 0,3 8 0 0,0 0 0 15,3 0 0-15,0 0 0 0,0 0-15 0,3 3 5 16,3-6 10-16,-3 3-8 0,-1 2 8 0,1-4-8 16,3 2 8-16,0 0-10 0,-3-3 10 15,3-2-10-15,0-1 2 0,-3 1 0 0,0-3 0 16,0 0 0-16,-9 0 8 0,6 0-13 0,3-3 5 16,-3 1 8-16,0-1 0 0,2-2 10 0,-5-1 1 0,0 4 0 15,0-6 10-15,-3 8 3 0,0-6 0 0,0-2 0 16,0 3 7-16,0-3 1 0,-3 3 1 0,0-3 0 0,0 0-1 15,-2 0-1-15,-1 0 0 0,0 0 0 0,0 3-11 16,0-3-1-16,-3 5-1 0,0 1 0 0,0-4 3 16,0 4 1-16,0 2 0 0,0-3 0 0,0 3-2 15,0 3-1-15,0-1 0 0,0 4 0 0,6-1-8 0,-6 3-2 16,1 0 0-16,2 0 0 0,3 0-9 0,-3 2 8 16,3 1-8-16,0 0 8 0,3-1-8 0,3 3 0 15,0 3-12-15,0-3 12 0,3 1-16 0,0 2 4 16,5-1 0-16,-2-1 1 0,0-1-1 0,3 0-1 15,0-2 0-15,6-1 0 0,-6 1-4 0,3-3-1 16,0 0 0-16,0-3 0 0,-1-2 5 0,1-3 1 16,-3 0 0-16,0-3 0 0,0 0 12 0,0-2 0 0,-3 0 0 0,0-3 0 15,0-3 0-15,-3 3 10 0,-3-2-2 0,0 2 0 16,0-5 8-16,3 2 2 0,-6-2 0 0,0 0 0 16,0-3 6-16,-3 5 0 0,-3-2 1 0,3 0 0 15,0-1-5-15,-3 1-2 0,-3 0 0 0,3 2 0 16,0 3-1-16,-3 1 0 0,3-1 0 0,-3 2 0 15,3 1 3-15,-3 2 0 0,0 1 0 0,0-1 0 16,-3 6-4-16,4-3 0 0,-1 2 0 0,0 1 0 16,3 2-4-16,-3 3-2 0,0-2 0 0,0-1 0 15,3 3-10-15,0 0 0 0,-3 0 9 0,3 0-9 16,3 2 0-16,0 1 0 0,-3-1 0 0,6 1 0 16,0-1 0-16,6 1-16 0,-3 0 4 0,3-1 0 15,0 1-2-15,3-1-1 0,3-2 0 0,-3 3 0 16,3-3 0-16,-3-3 0 0,6 0 0 0,-7-2 0 15,4 0 1-15,-3-6 0 0,0 0 0 0,0 1 0 16,-3-6 2-16,3 3 1 0,-6-3 0 0,6-3 0 0,-6-2 11 0,0 0 0 16,0-3 0-16,-3 2-8 0,0-1 20 0,-3-1 5 15,0-3 1-15,-3 3 0 0,0-2 1 0,3 5 0 16,-6-1 0-16,3 4 0 0,-3-3-7 0,0 5-2 16,0 2 0-16,0-2 0 0,1 3 13 0,-1 0 2 15,-3 2 1-15,3 3 0 0,-3 0-6 0,0 0-2 16,0 5 0-16,3-2 0 0,-3 2-7 0,0 1-2 15,0-1 0-15,0 3 0 0,4-3-9 0,2 0 0 0,3 6 0 16,0-3 0-16,0 3-18 0,6-1 1 0,3 1 0 0,0 2 0 16,-1-2 0-16,7-1 0 0,0 1 0 0,0-1 0 15,0-2 7-15,0 0 2 0,0-5 0 0,3 2 0 16,0-5-7-16,-3 0-1 0,0 0 0 0,-1-3 0 16,4-2 1-16,-6 0 0 0,3-3 0 0,-3 3 0 15,-3-3 15-15,3-3 0 0,0 1 0 0,-6-1 0 16,0-2 0-16,0 2 0 0,-3 1 0 0,0-1 0 15,0-5 10-15,-3 3 2 0,0 0 0 0,-3 2 0 16,3-2-3-16,-3 0 0 0,0-1 0 0,-3 9 0 16,3-3 6-16,-3 3 1 0,0 0 0 0,0 2 0 15,0 3 5-15,-2 3 2 0,2-1 0 0,-3 6 0 16,3 0-15-16,0-3-8 0,0 6 10 0,0-3-10 16,3 2 0-16,3 4 0 0,0-1 0 0,3 0 0 15,0 3-13-15,3 0 1 0,0 0 0 0,3 0 0 16,3 0-1-16,0-1 0 0,-3 1 0 0,6 0 0 0,-3 0 13 15,3-3-12-15,-1 1 12 0,4-1-12 0,-3 0 3 0,0-2 1 16,0-6 0-16,3 3-1018 16</inkml:trace>
  <inkml:trace contextRef="#ctx0" brushRef="#br0" timeOffset="10383.3405">8997 10152 896 0,'0'0'25'0,"-3"0"6"0,-3 0-31 0,6 0 0 0,0 0 0 0,0 0 0 16,0 0 75-16,-12 0 9 0,3-3 1 0,9 3 1 15,0 0-32-15,0 0-6 0,-11 0-2 0,11 0 0 0,-9 0 6 16,-3 3 0-16,12-3 1 0,-9 3 0 0,9-3-18 0,0 0-4 15,-9 2-1-15,3 4 0 0,0 2-15 0,3 0-3 16,0-1-1-16,3 1 0 0,-3 0-11 0,3 3 0 16,3-3 0-16,3 5 0 0,-3-5 0 0,3 5 0 15,0-2-14-15,3 2 5 0,3-2-3 0,3-1 0 16,-7 1 0-16,7-1 0 0,-3-2 12 0,6 0-10 16,-6-2 10-16,0-1-10 0,0-2 10 0,0-3 0 15,0 0 0-15,-3-3 8 0,0 0 1 0,-1-2 1 16,1 0 0-16,0-3 0 0,-3-3 9 0,0 1 1 15,-3-4 1-15,3 1 0 0,-3 0 7 0,-3 0 0 0,-3-3 1 16,0 0 0-16,3 0-10 0,-3 0-3 0,-6 3 0 0,3-3 0 16,0 0 0-16,0 3 0 15,-3 0 0-15,-2 2 0 0,2 3 8 0,-3 3 0 16,0 0 1-16,0-1 0 0,-3 1-1 0,3 5-1 0,-3 0 0 0,0 0 0 16,3 0-7-16,1 5 0 0,-4-2-1 0,3 2 0 15,-3 1-15-15,6-1 0 0,-6 3 0 0,3 2 0 16,3-2 0-16,3 3 0 0,0-1-9 0,0 1 9 15,0-3-16-15,3 5 4 0,0-2 0 0,3-1 0 16,0 1-1-16,3 0 0 0,3-4 0 0,0 1 0 16,-3 0-5-16,6 0-1 0,0-2 0 0,3-4 0 15,0 1-2-15,-3-3-1 0,0 0 0 0,6 0 0 16,0 0 13-16,-3-5 9 0,-1-1-12 0,-2 1 12 16,3-6 0-16,0 3 0 0,-3-2 0 0,0-3 0 0,-3 2 0 15,0 0 12-15,0-2-3 0,-3 0-1 0,-3 0 18 16,0 0 3-16,-3-1 1 0,0 1 0 0,0 3-20 0,-3-4-10 15,-3 4 10-15,3 2-10 0,0 0 23 0,0 3-2 16,-3 5 0-16,9 0 0 0,-9 0 3 0,0 0 0 16,-2 5 0-16,2 0 0 0,0 0-12 0,0 3-3 15,0 0 0-15,-3 3 0 0,6-1-9 0,-3 1 0 16,6 0 0-16,0 2 8 0,0-3-18 0,3 4-4 16,3-1-1-16,3 0 0 0,-3 0 0 0,3 3 0 15,3-5 0-15,0-1 0 0,0 1 5 0,0-3 1 16,-3 0 0-16,3 0 0 0,-1-6-3 0,4 1-1 15,-3 0 0-15,-9-3 0 0,9 0 13 0,3-3-9 0,-3-2 9 16,-9 5-8-16,6-8 0 0,0 0 0 0,0 0 0 0,0-3 0 16,-6 1 16-16,3-1 3 0,-6 1 1 0,3-4 0 15,-3 6 2-15,0-2 1 0,-3 2 0 0,3 0 0 16,-3 0 5-16,0 3 2 0,0-1 0 0,-3 4 0 16,3 2 1-16,0 0 0 0,3 0 0 0,-3 2 0 15,6 6-23-15,0-2 0 0,6 2 0 0,0 0-672 16,0 2-136-16</inkml:trace>
  <inkml:trace contextRef="#ctx0" brushRef="#br0" timeOffset="33114.3255">6315 7340 878 0,'0'0'19'0,"0"0"4"0,0 0 1 0,0 0 1 0,-3 5-25 0,3-5 0 0,0 0 0 0,0 0 0 15,0 0 38-15,-3 5 2 0,3-5 1 0,0 0 0 16,0 0-2-16,0 0-1 0,0 0 0 0,0 0 0 16,0 0-10-16,0 0-1 0,0 0-1 0,0 0 0 15,0 0 8-15,0 0 2 0,0-8 0 0,0 3 0 16,0-3 10-16,0 0 2 0,0-3 1 0,3 1 0 16,-3-1-7-16,3 1-2 0,-3-4 0 0,3 1 0 15,0 0-21-15,0-3-5 0,0 3-1 0,3 0 0 16,-3-3-13-16,3 0 9 0,0 0-9 0,0 0 8 15,0-2-8-15,3 2 0 0,-3 0 0 0,3-3 0 0,0 4 0 0,0-1 0 16,3-6 0-16,-4 1 0 0,4 0 0 0,-3-3 0 16,3-2 0-16,3-6 0 0,-3 3 0 0,3 0 0 15,0-3 0-15,0 3 0 0,-3-3 0 0,2 3-16 16,-2 0 4-16,0 3 1 0,-3 2 11 0,0 3-8 16,0-1 8-16,-3 4-8 0,0-1 8 0,-3 6 0 15,3-3 0-15,0 6 0 0,-3-3 0 0,3 5 0 16,-3 0 0-16,0 2 0 0,0 1 0 0,-3 5-12 15,0 0 12-15,0 0-12 0,0 0 1 0,0 0 0 16,6 5 0-16,-3 3 0 0,0 3 11 0,0-3-12 16,0 2 12-16,0 4-12 0,-3-1 12 0,3 0 0 15,0 0 0-15,-1 3 0 0,1 0 0 0,3 0 0 16,-3 2 0-16,3-2 0 0,-3 3 0 0,3 5 14 16,0-3-3-16,0-3-1 0,3 1-10 0,0-3 10 0,3-3-10 15,-3 0 10-15,-3-5-2 0,6 3 0 0,0-3 0 0,0-3 0 16,-1-2 3-16,1-6 0 0,0 0 0 0,3-2 0 15,-3-3 5-15,3-2 2 0,-3-6 0 0,0 0 0 16,0-3 0-16,0-5 0 0,-1 1 0 0,-2-4 0 16,-3 3 0-16,3-7 0 0,0-1 0 0,0 0 0 15,0 3-5-15,-3 0-1 0,3 2 0 0,-6 4 0 16,3-1-3-16,-3 3-1 0,6 5 0 0,-6 0 0 16,0 3-51-16,3-1-10 0,-3 1-3 0,3 3-785 15</inkml:trace>
  <inkml:trace contextRef="#ctx0" brushRef="#br0" timeOffset="34073.6844">7184 5943 985 0,'0'0'28'0,"0"0"6"0,0 0-34 0,0 0 0 0,-2-3 0 0,2 3 0 16,0 0 71-16,0 0 7 0,-6-5 2 15,3-1 0-15,3 6-12 0,0 0-1 0,0 0-1 0,0 0 0 16,0 0-6-16,0 0-2 0,0 0 0 0,0 0 0 16,-6 6-18-16,6-6-4 0,3 5-1 0,-3 5 0 15,0 1-19-15,3-6-3 0,0 3-1 0,3 0 0 16,-1 3-12-16,1 2 9 0,0 0-9 0,3 1 8 15,0 1-8-15,3 1 0 0,-6 0 0 0,6-3 0 16,0-2 0-16,-3 0 0 0,0-4 0 0,0 1 0 16,-3-2 0-16,0-1 0 0,-6-5 0 0,0 0 0 15,0 0 13-15,12-3 1 0,-12 3 0 0,8-2 0 16,1-4 9-16,0 4 1 0,-6-4 1 0,3-1 0 16,-3-4-5-16,-3 3-2 0,0-5 0 0,0 2 0 15,0-2-4-15,3 0-1 0,-6 0 0 0,0-3 0 16,0 0-13-16,0 0 11 0,3-3-11 0,-6 6 10 15,0 0-10-15,0 0 0 0,3-3 0 0,-3 3 8 16,1 2-8-16,-1 0 0 0,3-2 0 0,0 0 8 16,-3 5-8-16,3 3 0 0,-6-3 0 0,9 2 0 0,0 1-8 15,0 3 8-15,-3-1-10 0,0 0 10 16,3 3-12-16,0 0 3 0,-3 3 1 0,3 2 0 16,0 0 8-16,3 3 0 0,0-2 0 0,0 2 0 0,-6 2 0 0,6 1 0 15,3 2 0-15,0-2-8 0,0-1 8 0,-3-2 0 16,3 0 0-16,-3 3 0 0,0-1 0 0,2 1 0 15,-5-1 0-15,3-2 0 0,3 0 0 0,0 0 0 16,-3 0 0-16,0 0 0 0,-3 0-11 0,0-8 0 16,6 5 0-16,-6-5 0 15,3 6-59-15,-3-6-12 0,0 0-2 0,0 0-473 0,0 0-95 16</inkml:trace>
  <inkml:trace contextRef="#ctx0" brushRef="#br0" timeOffset="34525.4179">7369 5675 974 0,'0'0'28'0,"3"6"5"0,-3-6-33 0,3 8 0 0,0 2 0 0,-3-2 0 16,6 3 45-16,-3-1 3 0,0 1 0 0,0-1 0 15,0-2-7-15,0 6-1 0,3-4 0 0,-3 1 0 16,3 2 16-16,-3 0 2 0,0-2 1 0,0-1 0 15,3-2-8-15,-3 0-2 0,-3 3 0 0,6-3 0 16,-4-3-12-16,4 3-2 0,-6-3-1 0,0-5 0 16,0 0-13-16,0 0-2 0,0 0-1 0,0 0 0 0,0 0 3 0,0 0 1 15,0 0 0-15,0 0 0 0,-6-5 6 16,6-3 0-16,0-3 1 0,-2 4 0 0,-1-4-8 0,-3 0-1 16,3 1-1-16,0-6 0 0,0 3-11 0,0 2-8 15,0-5 12-15,0 3-12 0,3 2 0 0,-3-2 0 16,0 0 0-16,0 2 0 0,0 3 0 0,3 0 0 15,3 1 0-15,-3-1 0 0,-3 0-10 0,3 2 10 16,6 1-10-16,0 0 10 0,-6 5-14 0,0 0 3 16,0 0 1-16,6-3 0 0,6 3 2 0,-6 0 0 0,-6 0 0 0,5 3 0 15,7 2 8-15,-6 0 8 0,-6-5-8 16,6 6 11-16,0 4-1 0,0 1 0 16,0 2 0-16,0-2 0 0,-6 2-10 0,6-3 0 0,3 1 0 0,0 0 0 15,-3-1 0-15,-3 1 0 0,6-3 0 0,0 0 0 31,0-3-52-31,0 0-12 0,-3-2-2 0,2-3-506 0,1 0-100 0</inkml:trace>
  <inkml:trace contextRef="#ctx0" brushRef="#br0" timeOffset="34866.2335">7604 5358 1450 0,'0'0'32'0,"0"0"6"0,0 0 2 0,-3 5 1 0,0-2-33 0,-3-1-8 0,3 4 0 0,-3-4 0 16,-6 4 69-16,6-1 12 0,1 0 3 0,-1 3 0 16,0 0-36-16,-3 3-6 0,3 2-2 0,0 0 0 0,0-5-12 15,3 3-4-15,0-3 0 0,3 2 0 16,3-2-13-16,-3 3-3 0,0-1-8 0,3-2 12 16,3 0-12-16,0-5 0 0,3 2 0 0,-3 3 0 0,0-5-13 0,3-1 4 15,-1-2 1-15,-8 0 0 0,0 0 8 0,9 0 0 16,-9 0 0-16,12 0-8 0,3 0 8 0,-15 0 0 15,0 0 0-15,15 0 0 0,-3 6 0 0,-12-6 0 16,9 8 0-16,-3-3 0 0,0 3 0 0,0 0 0 16,-6-3 8-16,0 6-8 0,-3 2 16 0,3-3 0 0,-6 1-1 15,3 2 0-15,-3 0 3 0,3-2 1 16,-3 0 0-16,3 2 0 0,3-8-3 0,-3 3-1 0,-6-3 0 0,9-5 0 31,0 0-90-31,0 0-17 0,0 0-4 0</inkml:trace>
  <inkml:trace contextRef="#ctx0" brushRef="#br0" timeOffset="35923.962">7735 5294 761 0,'0'0'21'15,"0"0"6"-15,0 0-27 0,0 0 0 0,0 0 0 0,0 0 0 16,0 0 88-16,0 0 12 0,0-5 2 0,-3 0 1 16,3 5-13-16,0-6-2 0,0 4-1 0,-6-1 0 0,0-2-19 0,0 5-4 15,3-3-1-15,-3 1 0 16,3 2-14-16,3 0-2 0,0 0-1 0,0 0 0 15,0 0-11-15,-9 2-3 0,1 4 0 0,8-6 0 0,-3 5-5 16,-3 3-2-16,0-3 0 0,0 3 0 0,6 3-12 0,-3-4-2 16,0 4-1-16,0-3 0 0,0 3-10 0,6-1 0 15,0 3 0-15,0 1 0 0,-3-1 0 16,3 0-11-16,3-2 11 0,3 2-8 0,0 0 8 16,-1-2-8-16,1-3 8 0,3 2-8 0,0 1 8 0,0-3 0 15,-6 0 0-15,6-3 0 0,3-5 0 0,-3 0 0 16,-3 0 0-16,3-3 0 0,-3-5 0 0,2 0 14 15,-2-2-3-15,0-1-1 0,-3 1-10 0,3-4 0 16,0 4 0-16,-3-6-11 0,0 3 0 0,0-3 0 0,0 3 0 16,0-3 0-16,0-3-5 0,-3 1-2 0,0-1 0 15,0 1 0-15,3-3-2 0,-3-1 0 0,-3 4 0 0,0-1 0 16,3 1 2-16,-3 2 0 0,0-3 0 0,-3 6 0 16,0 0 18-16,0 2 0 0,0 3 0 0,0 1 0 15,-3-1 0-15,3 2 9 0,-3 1-1 16,3 2 0-16,-3 1-8 0,0 2 0 0,0 2 0 0,6-2 0 15,-3 6 0-15,-3 2 0 0,3 0 0 0,0-1 8 16,6 4-8-16,-3 2 0 0,0-2-12 0,3 2 12 16,0 0-12-16,3 1 12 0,-6 1-12 0,6-1 12 15,-3-1-11-15,0 3 11 0,6-3-8 0,-3 0 8 16,0 0 0-16,0-2 0 0,3 0 0 0,0-1 0 16,0-2 0-16,2 0 0 0,-5-3 0 0,3 1 8 0,0-4-8 15,0 1 8-15,0-6-8 0,0 3 8 0,0-5-20 16,3 2-3-16,-6-2-1 0,0-3 0 15,-3-2-31-15,3-1-6 0,3-2-2 0,-6 2 0 16,-3-5-17-16,3 3-3 0,3-3-1 0,0 0-336 16,-6 3-68-16</inkml:trace>
  <inkml:trace contextRef="#ctx0" brushRef="#br0" timeOffset="36492.9422">8039 4913 939 0,'-12'21'20'0,"12"-13"5"0,0 0 1 0,-3 3 1 0,3-3-27 0,0 0 0 0,3 0 0 0,0 2 0 15,0 1 44-15,0 0 3 0,0-1 1 0,0 1 0 16,0-1-31-16,-3 1-5 0,0-3-2 0,0 2 0 16,6-4 9-16,-3 2 1 0,-3-3 1 0,-3-2 0 15,3 2 19-15,0-5 4 0,0 0 1 0,0 0 0 16,0 5-2-16,0-5-1 0,0 0 0 0,0 0 0 16,0 0-6-16,0 0 0 0,0 0-1 0,0-8 0 15,6 0-14-15,-9 0-2 0,-3 3-1 0,6-3 0 16,0 0-7-16,0-2-2 0,0 2 0 0,0-3 0 15,-3 0-9-15,3 1 0 0,0 2 0 0,-3-3 8 16,0 3-8-16,0-2 0 0,6 2 0 0,0 3 0 16,0-3 0-16,-3 2 0 0,0 1 0 0,3 2 0 15,6 1 0-15,-9 2-11 0,0 0 11 0,0 0-8 16,9 2 8-16,-9-2 11 0,0 0-3 0,0 0 0 16,6 8 8-16,2 0 2 0,-2 0 0 0,-3 0 0 15,0 0-18-15,6 0 10 0,0 0-10 0,0-3 8 0,0 3-8 0,0 0 0 16,0-5 0-16,3 2 8 0,0-5-8 0,0 0 0 15,-3 0 0-15,0 0 8 0,2 0-8 0,1-3 8 16,-3 1-8-16,0-1 8 0,0-2-8 0,-3 0 0 16,0-1-12-16,0 1 12 0,0 0-11 0,0-6 11 15,-6 3-8-15,3-5 8 0,-3 2-12 0,3-2 4 16,-6 3 0-16,3-1 0 0,-3-2 8 0,0 2-12 16,0-2 12-16,-3 2-12 0,3 3 12 0,-3 0 0 15,-3-2 0-15,6 2 0 0,-3 3 8 0,0-1-8 0,-3 4 8 0,0-1-8 16,3 0 0-16,3 3 8 0,-3 0-8 0,1 3 0 15,-1 2 0-15,3 1 8 0,0 2-8 0,3 0 0 16,-3-1 0-16,6 4 0 0,-3 0 0 0,6-1-8 16,0 3 8-16,-1 1 0 0,1-1 0 15,3-3 0-15,0 4 0 0,3-4 0 0,-3 1 0 0,0-3 0 16,3-3 0-16,0 0 0 0,-3 1 0 0,0-4-8 31,0 1-36-31,0-3-6 0,2 0-2 0,-5-3-453 0,-6 3-91 0</inkml:trace>
  <inkml:trace contextRef="#ctx0" brushRef="#br0" timeOffset="37069.8433">8295 4630 1130 0,'3'19'24'0,"0"-9"6"0,0 4 1 0,0-1 1 0,-3-3-32 0,3 4 0 0,0-4 0 0,0 3 0 16,0 1 82-16,0-4 10 0,-3 1 1 0,5-1 1 16,-5 1-26-16,3-3-4 0,-3 0-2 0,3 0 0 15,-3 0-14-15,3-3-2 0,-3-5-1 0,0 5 0 16,0-5-9-16,0 0-1 0,0 0-1 0,0 0 0 15,0 0-7-15,0 0-2 0,0 0 0 0,0-5 0 16,-3-6-6-16,0 1-2 0,3-1 0 0,-3-2 0 16,3 0-8-16,-2 0-1 0,2-3-8 0,-3 0 12 15,3-3-12-15,-3 1 0 0,3 5 8 0,0-3-8 16,3 2 0-16,-3 4 0 0,3-1 0 0,-3 3 0 16,2 0 0-16,-2 8-12 0,0 0 3 0,0 0 0 15,0 0-11-15,6-2-3 0,0 2 0 0,-6 0 0 0,9 5 3 0,-3 0 1 16,3 1 0-16,0 4 0 0,0 1 11 15,0-1 8-15,-3 1-12 0,0 2 12 0,3 0-10 0,-3 1 10 16,0-4-8-16,0 1 8 0,0-1-15 0,0-2 3 16,0 0 0-16,0-2 0 15,-4-1-55-15,-2-5-10 0,0 0-3 0</inkml:trace>
  <inkml:trace contextRef="#ctx0" brushRef="#br0" timeOffset="37510.3495">8289 4141 966 0,'0'0'27'0,"0"0"7"0,3 13-34 0,-3 3 0 0,3 0 0 0,0 2 0 15,3-2 55-15,-3 0 4 0,3 0 1 0,0 2 0 16,-3 1-12-16,5 2-1 0,-2 0-1 0,3 0 0 15,0 1-6-15,0-1-2 0,3-3 0 0,0 3 0 16,-3 1-6-16,3-1 0 0,-3 0-1 0,3 0 0 16,0-5-13-16,-3 0-2 0,2-3-1 0,-2 0 0 15,0-5 1-15,3 0 1 0,-3 3 0 0,-9-11 0 16,0 0-5-16,9 5-2 0,3-2 0 0,-12-3 0 16,0 0 2-16,12-3 1 0,-6 0 0 0,3 1 0 15,3-6-13-15,-6 0-12 0,0-3 3 0,-3 1 0 16,5-4-19-16,-8-1-4 0,0 1-1 0,0-1 0 15,0 1-3-15,-2 1-1 0,-1 0 0 0,-3 2 0 0,-3-2 25 0,6 2 12 16,0 1-10-16,-3 2 10 0,0 3 0 16,3-1 0-16,-3 1 0 0,3 2 0 0,0 1 0 15,0-1 0-15,3 3-13 0,0 0 5 0,0 0-12 0,0 0-1 16,-3 0-1-16,3 0 0 0,0 0 5 0,0 0 1 16,0 0 0-16,0 0 0 0,-3 8 16 0,3-8 8 15,-3 5-8-15,0 3 12 0,-3-2 1 0,6-6 0 16,6 5 0-16,-6 0-415 0,0 0-83 0</inkml:trace>
  <inkml:trace contextRef="#ctx0" brushRef="#br0" timeOffset="37776.7752">8708 4302 518 0,'0'0'14'0,"0"0"5"0,0 0-19 0,0 0 0 0,0 0 0 0,0 0 0 16,0 0 35-16,0 0 3 0,0 0 1 0,0 0 0 15,0 0-50-15,0 0-9 0,0 0-3 0</inkml:trace>
  <inkml:trace contextRef="#ctx0" brushRef="#br0" timeOffset="38248.2169">8637 4180 1411 0,'0'6'31'0,"-3"-1"6"0,0 8 2 0,-3-5 1 0,0 0-32 16,0-3-8-16,0-2 0 0,-3 2 0 0,0 1 76 0,3-1 13 0,-2 3 3 16,5-3 1-16,-6 3-50 0,6 0-11 15,-3 0-1-15,3 0-1 0,3 2-21 0,-3 1-9 0,0-6 8 0,9 6-8 16,0 0 0-16,0 2 8 0,-3 0-8 0,6-2 0 16,2 2 0-16,4 0 0 0,-3-2 0 0,0-1 0 15,0 1 0-15,3-3 0 0,-3 0 0 0,0-6 0 16,0 1 0-16,-3 2 0 0,5-5 0 0,-5 0 0 15,3 0 0-15,-6-2 0 0,3-1 8 0,-3-2-8 16,0-1 20-16,0 1-2 0,-6-3 0 0,3 0 0 16,0-2 1-16,-3 2 0 0,0 0 0 0,-3-3 0 15,3-2-6-15,-3 2-1 0,0 3 0 0,0 3 0 16,0 0-12-16,0-3 0 0,3 0 8 0,-6 0-8 16,3 0 0-16,0 0 0 0,3-2 0 0,-3 2 0 15,0 0 0-15,0 2 0 0,3 6 0 0,0 0 0 16,0 0-10-16,0 0 2 0,0 0 0 0,0 0 0 15,0 0 8-15,0 0-8 0,0 0 8 0,0 0-8 16,3 6 8-16,-3 2 0 0,3 0 0 0,0-1-8 16,-3-7 8-16,3 6 0 0,0-1 0 0,-3-5 0 15,6 5 0-15,0 1 0 0,-6-6 0 0,6 5 0 0,-3-2 0 0,-3-3 0 16,0 0 0-16,9 0 0 0,-3 0-12 0,0 0-1 16,-6 0 0-16,6-3 0 15,-3 0-45-15,3-2-9 0,-3-3-1 0,0 3-472 16,-3-3-95-16</inkml:trace>
  <inkml:trace contextRef="#ctx0" brushRef="#br0" timeOffset="38518.4295">8473 3736 1044 0,'0'24'23'0,"0"-16"5"0,0-3 0 0,0 0 1 0,0 3-29 0,0 0 0 0,3 0 0 0,0 3 0 16,3 2 62-16,-3 0 6 0,3 0 2 0,-6 6 0 16,3-1-22-16,3 4-4 0,9 1 0 0,-3 1-1 15,3-3 2-15,0 6 1 0,3-1 0 0,-1 1 0 16,1-1-8-16,3 3-2 0,-3-2 0 0,0 2 0 16,0 0-17-16,0-3-4 0,-1-2-1 0,-2 0 0 15,0-3-2-15,0-2 0 0,0 2 0 0,-3-3 0 16,0-2-28-16,0-2-7 0,0-1-1 0,-4-5-506 15,1 0-102-15</inkml:trace>
  <inkml:trace contextRef="#ctx0" brushRef="#br0" timeOffset="38851.1356">8238 4530 1890 0,'-12'16'41'0,"3"-6"9"0,-3 3 2 0,-2 1 1 0,2-4-42 0,3 1-11 0,0-6 0 0,-3 3 0 16,3-3 40-16,3-2 5 0,3-3 2 0,0-3 0 15,3 1-20-15,3-4-4 0,0-2-1 0,3-2 0 16,3-3-22-16,3-1 8 0,-3 1-8 0,3-3 0 16,3-2 8-16,-4-1-8 0,4 1 8 0,0 2-8 15,0-3-11-15,0 1-6 0,3-1-2 0,-3 1 0 16,-3-1-53-16,2 3-12 0,1-2-1 0,0 5-483 16,0-3-97-16</inkml:trace>
  <inkml:trace contextRef="#ctx0" brushRef="#br0" timeOffset="39267.5822">8536 4514 950 0,'6'10'20'0,"-6"-10"5"0,0 0 1 0,0 6 2 0,-3-6-28 0,3 0 0 0,6-6 0 0,-6 4 0 15,3-4 73-15,-3 1 10 0,-3 0 1 0,3 0 1 16,3-3-35-16,-6-3-7 0,-3 0-2 0,3 1 0 15,3 2-10-15,-3-3-3 0,-3 3 0 0,3 0 0 16,-3-2 0-16,0 5-1 0,-3-1 0 0,0 1 0 16,-3 0 15-16,3 2 3 0,0 0 1 0,3 3 0 15,-2 0-2-15,2 3 0 0,0 0 0 0,0-1 0 16,3 1-22-16,0 5-5 0,3 0-1 0,0 2 0 16,3-2-16-16,0 3 0 0,0 2 0 0,3 0-9 15,0 1 9-15,2-4 0 0,1 4 0 0,3-4-8 16,0 1 8-16,0-6-8 0,-3 0 8 0,-9-5-584 15,0 0-111-15</inkml:trace>
  <inkml:trace contextRef="#ctx0" brushRef="#br0" timeOffset="40248.2443">8137 6072 1335 0,'0'0'29'0,"0"0"7"0,0 0 0 0,0 0 2 0,0 0-30 0,0 0-8 0,-3-8 0 0,0 3 0 16,3 0 49-16,0-1 9 0,-3 1 2 0,0 0 0 16,0-3-29-16,0 0-6 0,0 0-1 0,0 0 0 15,-6 3-8-15,3-3-1 0,0 3-1 0,3-1 0 16,-3 1 0-16,-3 2 0 0,4 6 0 0,-1 0 0 16,3-3 21-16,0 2 4 0,-3 6 1 0,3 0 0 15,0 0-20-15,-3 0-3 0,3 3-1 0,0 2 0 16,3 0-16-16,0 3-9 0,0 2 1 0,0 1 0 15,0-3 0-15,3 2 0 0,3 1 0 16,0-3 0-16,-3 0 8 0,3-6 0 0,0 3 0 0,3-5-8 16,-4 3 8-16,4-3 0 0,-9-8 0 0,0 0 0 15,12 3 8-15,-12-3-8 0,0 0 8 0,12-3-8 16,-3-2 14-16,0-1-2 0,-3-2 0 0,-3 0 0 16,0 0 4-16,-3-2 0 0,6-1 0 0,-9-2 0 15,0 0-16-15,3-3-10 0,0 0 2 0,0 0 0 16,-3 0-5-16,3 3-1 0,0 0 0 0,0 0 0 0,0-1 14 15,-3 4-12-15,-3-1 12 0,6 3-12 0,0 6 12 0,3-1-9 16,-9 3 9-16,6-3-8 0,0-2 8 0,0 5 0 16,-6 0 0-16,3 3 0 0,3-1 0 0,0 1 0 15,3 5 0-15,3 0-8 0,-6-3 8 0,0-5-8 16,6 6 8-16,0 1-8 0,0 1 0 0,3 0 0 16,-3 0 0-16,0-2 0 0,6-4-13 0,-12-2-3 15,9 5 0-15,-9-5-504 0,9 3-102 0</inkml:trace>
  <inkml:trace contextRef="#ctx0" brushRef="#br0" timeOffset="40693.6873">8194 5866 1155 0,'3'24'25'0,"-3"-24"6"0,3 10 1 0,-1 1 0 0,1 5-32 0,3 0 0 0,3 2 0 0,0-2 0 16,0 2 28-16,0 1-2 0,0-3 0 0,3 2 0 15,0-2-10-15,0 0-3 0,-3 0 0 0,3 3 0 16,0-4 7-16,-1-1 0 0,-5 2 1 0,3-3 0 16,0-3 5-16,0-2 1 0,-3 3 0 0,0-6 0 15,-6 3-4-15,0-8-1 0,0 0 0 0,0 0 0 16,0 0 2-16,0 0 1 0,6-3 0 0,-6-2 0 0,0-3 6 0,-3-2 1 16,0-1 0-16,0-2 0 0,-3 0-12 15,0-3-1-15,0 0-1 0,-3 0 0 0,0-3-10 0,3 4-8 16,-3-4 12-16,1-2-12 0,-4 0 15 0,3-3-4 15,3 3-1-15,-3 0 0 0,0-1-10 0,3-1 8 16,0 1-8-16,0 1 8 0,0 3-8 0,3-3 0 16,-3 2 0-16,6 6 0 0,0-3 0 0,0 3-11 15,0 2 11-15,3 3-8 0,0 3 8 0,0 0-12 16,-3 5 12-16,0 0-12 0,6-3 12 0,0 3 0 0,-6 0 0 16,9 5-8-16,-3 3 8 0,3 0-8 0,0 3 8 0,-3 2-8 15,0-2 8-15,-3 2 0 0,6 3 0 0,-6-3 0 16,0 0 0-16,-1 3 8 0,-2-3-8 0,3 3 11 15,-3 0 1-15,0-3 0 0,0 6 0 0,0-6 0 16,3-3-4-16,-3 1 0 0,0-3 0 0,0 0 0 16,0-8-22-16,0 0-5 0,0 0-1 0,0 0-536 15,0 0-108-15</inkml:trace>
  <inkml:trace contextRef="#ctx0" brushRef="#br0" timeOffset="41144.1763">8441 5760 957 0,'9'16'20'0,"-6"-8"5"0,-1 2 1 0,4 4 2 16,-3-1-28-16,3 3 0 0,3 0 0 0,-3-1 0 0,0 1 76 0,0 0 10 16,0 0 2-16,-3-3 0 0,0 1-26 0,0-4-5 15,3 1-1-15,-6-3 0 0,-3-3-12 0,3 3-2 16,0-8-1-16,0 0 0 15,0 0 4-15,3 3 1 0,-3-3 0 0,0 0 0 0,0 0 10 0,0 0 1 16,0 0 1-16,0 0 0 0,-6-8-21 0,3 2-4 16,-6-2-1-16,3-2 0 0,0-3-11 0,0-1-2 15,-3 1-1-15,3 0 0 0,-3-6-8 0,1 3-2 16,2 3 0-16,0-5 0 0,0-1-8 0,0 3 0 0,0-2 0 0,0-1 0 16,3 3 0-16,-3-2 0 0,0-1 0 0,0-2 0 15,3 0 0-15,0 3 0 0,3-1 0 0,-3 0 0 16,0 1 0-16,0 5 0 0,3 2 0 0,-3 1 0 15,3 2 0-15,3 0 0 0,0 5 0 0,-3 3-11 16,0 0 11-16,3-5-8 0,3 2 8 0,-6 3-8 16,9 3 8-16,-3 2-10 0,0 3 10 0,0 0-10 15,3 0 10-15,-3 0-8 0,0 5 8 0,0-2-8 16,0-1 8-16,-3 1 0 0,2 2 0 0,-2 0 0 16,3 3 0-16,-3-3 0 0,0 3 0 0,0-3 0 15,0 3 0-15,0-2 8 0,0-4-8 0,3 3 0 31,-6-2-18-31,3-3-8 0,0-3-2 0,-3-5-595 0,3 8-119 0</inkml:trace>
  <inkml:trace contextRef="#ctx0" brushRef="#br0" timeOffset="41443.7265">8581 5641 914 0,'-6'13'25'0,"6"-8"7"0,0-5-32 0,0 0 0 15,0 0 0-15,6 8 0 0,-6-2 90 0,0-6 11 16,0 0 3-16,0 8 0 0,2-6-26 0,-2-2-5 16,0 0-1-16,0 3 0 0,0-3 0 0,-2 0 0 15,-1-3 0-15,3 3 0 0,-3-8-12 0,0 0-4 16,-3 0 0-16,3 1 0 0,0-4-4 0,-3 0 0 0,0-2-1 0,0 3 0 16,3-6-5-16,0 2-1 0,0-1 0 0,0 1 0 15,-6 1-13-15,6 3-2 0,0-1-1 0,3 0 0 31,-3 3-29-31,3 0 8 0,0 1-8 0,0 1 0 0,0 1 0 0,3 0-13 0,-3 5 2 0,3-3 1 32,3 0-46-32,-6 3-10 0,0 0-2 0,6-5 0 15,0 2-104-15,3 1-20 0,0-4-5 0,-9 6-560 0</inkml:trace>
  <inkml:trace contextRef="#ctx0" brushRef="#br0" timeOffset="41719.1904">8667 5374 1074 0,'-6'-8'30'0,"3"8"8"0,0 5-30 0,0-2-8 0,0 2 0 0,0 3 0 16,0-3 84-16,3 3 16 0,0 0 4 0,-3 3 0 16,3-3-44-16,0 2-8 0,3 1-1 0,0-1-1 15,3 1-24-15,-3 0-5 0,0-1-1 0,3 1 0 16,3-3-8-16,-3 0-1 0,0-3-1 0,0-2 0 16,3 2 0-16,-9-5 0 0,6 2 0 0,2 1 0 0,-2-6 1 0,0 1 0 15,-6 2 0-15,6-5 0 0,-3-1 10 0,-3-2 3 16,3 0 0-16,-3-5 0 15,0 3 15-15,-3 2 3 0,0-3 1 0,0 0 0 0,0 3 8 0,-3-2 1 16,0 2 1-16,3 0 0 0,-2 3-27 0,-1-3-6 16,0 0 0-16,0 3-1 0,0-3-19 0,3 2 0 15,0 1 8-15,-3 0-8 16,0-1-22-16,3 1-8 0,3 0-2 0,-6 0-624 16,3-1-126-16</inkml:trace>
  <inkml:trace contextRef="#ctx0" brushRef="#br0" timeOffset="41897.403">8670 5212 1137 0,'0'0'24'0,"6"8"6"0,3 3 1 0,-3-3 2 0,3 0-33 0,-1 0 0 0,1 0 0 0,6 0 0 15,-3 2 50-15,0 1 3 0,0-1 1 0,3-2 0 16,0 3-33-16,-3-3-6 0,0 0-2 0,2 0 0 16,-2-3 6-16,0-2 1 0,-3-1 0 0,3 1 0 15,0-1-4-15,0 1 0 0,-6 0 0 0,3-3 0 16,0 0-16-16,-3 0 0 0,0 0-11 0,0 0-433 15,0-3-88-15</inkml:trace>
  <inkml:trace contextRef="#ctx0" brushRef="#br0" timeOffset="42070.4295">8777 4982 1396 0,'0'0'31'0,"0"13"6"0,0 9 2 0,3-1 0 0,-3-3-31 0,3 1-8 16,-3-1 0-16,3-2 0 0,0 3 38 0,0-1 6 15,0 3 2-15,0 3 0 0,0-5 4 0,0 2 1 16,3 0 0-16,0 3 0 0,-3 0-20 0,0-3-4 16,3 0-1-16,0 0 0 0,-4 3-14 0,4-6-4 15,-3-2 0-15</inkml:trace>
  <inkml:trace contextRef="#ctx0" brushRef="#br1" timeOffset="71007.5633">4059 9073 1384 0,'0'0'39'0,"-3"2"9"0,0 1-38 0,3-3-10 0,0 0 0 0,-6 0 0 15,0-3 27-15,6 3 3 0,0 0 1 0,0 0 0 16,0 0 52-16,-6-2 10 0,3 2 3 0,3 0 0 16,0 0-51-16,0 0-9 0,-6-6-3 0,6 6 0 15,0 0 5-15,0 0 1 0,0-5 0 0,0 5 0 16,0 0 0-16,3-5 0 0,-3 5 0 0,-3-6 0 16,3 1 3-16,0 5 1 0,0 0 0 0,0 0 0 15,0-8-9-15,0 8-2 0,0 0 0 0,0-8 0 16,-3 0-11-16,3 0-2 0,-3 0-1 0,-3-2 0 15,-2-1-7-15,2-2-2 0,-3 0 0 0,0-3 0 16,-3-3 2-16,-3-2 0 0,-3 0 0 0,0 0 0 16,3-3 4-16,-6-2 1 0,1-6 0 0,-4 0 0 15,-3 0-3-15,0-5 0 0,-5-2 0 0,-1-4 0 16,-6-2-5-16,0 0-8 0,-2-5 11 0,-4 0-11 16,0 0 8-16,1-3-8 0,2 0 0 0,0 2 0 15,7 4 9-15,-4 2-9 0,3 5 0 0,-2-2 9 0,5 2-9 0,6 0 10 16,-9 3-10-16,7 3 10 0,5 0-10 0,-3-1 0 15,3 1 0-15,0 2 0 0,4 3 0 0,2 3 0 16,-3-1 0-16,6 3 0 0,0 3 0 0,3 5 0 16,0 3 0-16,6 2 0 0,0 3 0 0,6 6 0 15,0 2-9-15,3 5 9 0,6 3-16 0,3 5 0 16,6 3 0-16,0 5 0 0,9 3 1 0,-9 3 1 16,5-1 0-16,1 3 0 0,-3 0 14 0,3-2 0 15,-3-1 0-15,-1-5 0 0,-5 0 20 0,-3-5 0 16,-3-2 0-16,0-4 0 0,-3-5-20 0,-6-5 0 0,0 0 0 15,-12-5 0-15,0-3-8 0,-6-8-6 0,-5-2-1 16,-4-6 0-16,-3-8 4 0,0-2 1 0,-11-6 0 0,5 1 0 16,-6-4 10-16,4 3 11 0,-1 1-3 0,0-1 0 15,-3 0 12-15,4 1 3 0,-1-1 0 0,-3 0 0 16,7-2-23-16,2 2 0 0,3 3 0 0,3 6-12 16,4-1 1-16,-1 3 0 0,9 0 0 0,-3 2 0 31,6 1-27-31,3-1-6 0,3 1 0 0,0-6-724 0,3 3-144 0</inkml:trace>
  <inkml:trace contextRef="#ctx0" brushRef="#br1" timeOffset="72091.376">844 5810 885 0,'0'0'19'0,"0"0"4"0,-6-2 1 0,6 2 2 0,0 0-26 0,-3-3 0 16,-5 0 0-16,2 1 0 0,0-1 70 0,6 3 9 16,0 0 1-16,-6-3 1 0,3 3-5 0,3 0 0 15,0 0-1-15,0 0 0 0,0 0-3 0,-6 8 0 16,12 0 0-16,-3 3 0 0,3-1-31 0,6 1-6 16,-4 2-2-16,1 3 0 0,6 0-9 0,3 0-1 15,-3 2-1-15,3-2 0 0,0 5-3 0,-3-2-1 16,8 5 0-16,-11 0 0 0,6-3-2 0,3 3-1 15,-9-1 0-15,3 1 0 0,3-3-4 0,0 1-1 16,-7-4 0-16,1 3 0 0,3 0 1 0,-3 1 0 0,0-4 0 16,0-2 0-16,-3 0-23 0,-3 0-4 15,6 0 0-15,-3-6-1 16,-3-2-29-16,0 0-6 0,3 0 0 0,-6 0-520 0,2-5-104 16</inkml:trace>
  <inkml:trace contextRef="#ctx0" brushRef="#br1" timeOffset="72401.0018">1008 6207 1388 0,'0'0'39'0,"0"0"9"16,0 0-38-16,0 0-10 0,0-5 0 0,0 2 0 15,0-2 37-15,0 5 6 0,0-5 1 0,0-1 0 0,0-2-27 16,0 0-5-16,0 1 0 0,3 1-1 0,-3-2-11 16,6 3 0-16,-6 0 9 0,6-1-9 0,0 1 17 0,-6 5-1 15,0 0 0-15,9-5 0 16,-6 0-4-16,3-1 0 0,6 1-1 0,-9 2 0 0,6 1 0 0,0-1 0 16,-1 0 0-16,-8 3 0 0,3-5 15 0,3 2 3 15,6-2 1-15,-9 2 0 0,3 1-30 0,-6 2-12 16,6-3 1-16,0 3-775 15</inkml:trace>
  <inkml:trace contextRef="#ctx0" brushRef="#br1" timeOffset="72950.7034">1163 5969 1490 0,'0'0'32'0,"0"0"8"0,0 0 0 0,0 8 3 0,6-3-35 0,-6 3-8 0,3 0 0 0,6 3 0 0,-9-1 33 0,3-2 5 16,6 3 1-16,-3-3 0 0,-3 2-17 0,6-2-3 15,-1 0-1-15,-2 3 0 0,3-3 3 0,3-3 1 16,-6-2 0-16,3 2 0 0,-6 0 5 0,3 1 1 15,-6-6 0-15,0 0 0 0,0 0 8 0,0 0 3 16,0 0 0-16,0 0 0 0,0 0 5 0,0 0 0 16,0 0 1-16,0 0 0 0,0 0-13 0,0-6-4 15,-6 1 0-15,3-3 0 0,-3 0-17 0,0 0-11 16,0-5 12-16,3 0-12 0,-3 2 12 16,3 1-4-16,-6-1 0 0,6 0-8 15,3-5 12-15,0 3-12 0,-8 0 12 0,8-3-12 0,0 3 0 16,-6 2 0-16,6 1 0 0,0-1 0 0,-3 1 0 0,3 2 0 0,3 0 12 15,-3 2-12-15,0-2 0 0,0 3 0 0,6 0 0 16,2 2 0-16,-8 3 0 0,0-5 0 0,6 0 0 0,-6 5-9 31,9-3-35-31,-3 0-6 0,3 1-2 0,-9 2-610 0,6-8-122 0</inkml:trace>
  <inkml:trace contextRef="#ctx0" brushRef="#br1" timeOffset="73583.8319">1276 5702 1414 0,'6'2'31'0,"-6"-2"6"0,0 0 2 0,0 0 1 0,0 0-32 0,3 6-8 16,3-1 0-16,-6 0 0 0,0 1 33 0,6-1 5 15,0 3 1-15,3-3 0 0,-6 3-13 0,3-3-2 16,0 3-1-16,3 0 0 0,-1 0 0 0,-2 0 0 15,0 0 0-15,3-3 0 0,0 1-2 0,0-4 0 16,0 4 0-16,-3-4 0 0,0 1-5 0,3-1-2 16,-6-2 0-16,-3 0 0 0,9 0-5 0,0-2-1 15,0-1 0-15,-9 3 0 0,0-5-8 0,6 0 0 16,-3-3 0-16,0 0 8 0,0 0-8 0,-3 0 12 0,0-3-12 0,0 1 12 16,0-4-12-16,0 4 12 0,-3-3-12 0,0 2 12 15,3-2-4-15,-6 2 0 0,3 1 0 0,3-4 0 16,0 4 0-16,-6 2 0 0,3-3 0 0,3 6 0 15,-6 0 8-15,6 5 0 0,0 0 1 0,0 0 0 16,0-3-17-16,0 3 0 0,0 0 0 16,0 0 0-16,0 0 8 0,0 0-8 0,0 0 12 0,6 8-12 15,3-3 8-15,-6 3-8 0,3-2 0 0,6-1 0 16,-7 0 0-16,1-2 0 0,3-1 0 0,0 1 0 16,-3-3 0-16,3 0 0 0,-3-3-8 0,0-2 8 15,0 0-9-15,3 0 9 0,-6-1-8 0,3-2 8 16,-6-2 0-16,6-1 0 0,0-2 0 0,-6 0 11 15,0-3-11-15,0 0 0 0,0 3-10 0,-6-3 10 16,6 0 0-16,-3 3 0 0,0 0 0 0,3-1 0 16,0-2 0-16,-6 6 10 0,3-1-10 0,-6 1 12 15,3-1-3-15,3 3 0 0,0 0 0 0,-6 6 0 0,-3-1 0 0,6 3 0 16,3-3 0-16,-3 3 0 0,6 0-9 0,-6 3 12 16,3 2-12-16,3-5 12 0,0 8-12 0,-2 0 0 15,4 3 0-15,1 2 0 0,3-3 0 0,0 4 0 16,3-1 0-16,3 0 0 0,-3 0 0 0,-3-2 0 15,3 0 0-15,0-1 0 0,0-2 26 16,0 0 0-16,3-3 0 0,-3-2 0 0,3-6-26 0,-1 3-17 16,4-2 2-16,-9-4 1 0,3-2 22 0,0-2 5 15,3-1 1-15,-3-2 0 16,-3-3-45-16,0-2-9 0,3-1-1 0</inkml:trace>
  <inkml:trace contextRef="#ctx0" brushRef="#br1" timeOffset="80054.7684">1782 4921 1206 0,'0'0'26'0,"0"0"6"0,0 0 0 0,0 0 3 0,0 0-35 0,0 0 0 16,-3 0 0-16,3 0 0 0,0 0 77 0,0 0 9 15,0 0 2-15,0 0 0 0,0 0-44 0,0 0-8 16,0 0-1-16,0 0-1 0,9 8-20 0,0 0-4 16,3 0-1-16,-3 3 0 0,-3-3 19 0,3 2 4 0,3 1 1 0,-4-1 0 15,1-2-13-15,0 0-4 0,0 0 0 0,0 0 0 16,-3-5 10-16,-6-3 2 0,0 0 0 0,3 5 0 15,3-2 8-15,-6-3 1 0,0 0 1 0,0 0 0 16,0 0 6-16,0 0 2 0,0 0 0 0,-3-8 0 16,0 0-30-16,0 0-7 0,0-3-1 0,0-2 0 15,-6 2-8-15,0 1 8 0,6-6-8 0,-6 0 8 16,-2 0 0-16,2-2 0 0,0 2 0 0,0 0 0 16,6 3-8-16,-6 0 0 0,0-1 0 0,3 4 0 15,3-4 0-15,0 4 0 0,3-1 8 0,-6 1-8 16,6 2 0-16,0 3 0 0,0-1 0 0,-3 4 0 15,6-4-9-15,-3 6 9 0,0 0-12 0,0 0 12 16,9 3-8-16,0 0 8 0,0-1 0 0,0 4 0 16,3-1 0-16,-3 3 0 0,-3 0 0 0,8 0 0 15,-11 0 0-15,6-3 11 0,-3 3-3 0,0 0-8 16,3 0 11-16,-3 0-11 0,-3-3 10 0,0 3-10 0,-3 0 11 16,6-3-11-16,-6-5 12 0,0 0-12 0,0 0 11 15,0 0-11-15,0 0 10 0,0 0-10 0,0 0 0 0,0 0 0 16,0 0 0-16,0 0-10 0,0-5 10 0,-6-1 0 15,3-1 0-15,0-1 8 0,0-3-8 0,0 0 0 16,0 1-11-16,-3-3 11 0,3-1-11 0,3 4 11 16,-6-3-12-16,3 2 12 0,0 0 0 0,3 1 0 15,0-3 0-15,0 5 0 0,0-3 0 0,0 0 0 16,0 6 0-16,0-3 0 0,0 3 0 0,0 0 0 16,0 5 0-16,9-3 0 0,-3-2 0 0,-6 5 0 0,6 2-10 15,3 4 10-15,3-1-8 0,-3-2 8 16,-3 2-8-16,3 0 8 0,0 0 0 0,3 3 0 15,-3-5 0-15,-3 2 11 0,2 1-11 0,4-4 0 0,-6 1-10 0,3-3 10 16,0 0-12-16,-3 0 12 0,0-3-13 0,0 1 5 16,3-6-3-16,-9 2 0 0,6-2 0 0,-3 3 0 15,-3-5 11-15,0 2 0 0,0-6 0 0,0 4 0 16,0-3 8-16,0-1-8 0,-3 1 10 0,0 0-10 16,0 0 10-16,-3-1-10 0,3 1 10 0,-3 3-10 15,0-1 11-15,6 3-11 0,-9 0 12 0,3 3-12 16,0 0 12-16,0-1-4 0,3 4 0 0,3 2-8 15,-12-3 8-15,7 0-8 0,2 3 0 0,3 0 0 16,-9 0 0-16,3 6 0 0,0-4-8 0,3 4 8 16,3 2-16-16,0 0 4 0,3-1 0 0,0 1 0 15,0 3-5-15,3 0-1 0,-3 2 0 0,3-3 0 16,2 4 6-16,4-1 0 0,-6 0 1 0,3-2 0 16,0-1 11-16,0 1-8 0,3-6 8 0,-3 0-8 15,0 1-4-15,0-4 0 0,0-4 0 0,0 2 0 16,3-3-6-16,-3 0-2 0,2-2 0 0,-8-3 0 0,6 0 47 15,3-2 9-15,-3-1 1 0,0-2 1 16,0 2-137-16,0-2-27 0,-9-3-6 0,6 0 0 16,3 0 0-16,-3 3 0 0,-6 0 0 0</inkml:trace>
  <inkml:trace contextRef="#ctx0" brushRef="#br1" timeOffset="80688.6588">2184 4331 1299 0,'-6'-16'28'0,"6"16"7"0,-3-5 1 0,0 0 0 0,-6 2-28 0,-3 0-8 0,9 1 0 16,-3-1 0-16,-6 3 90 0,6 3 17 0,3-3 3 0,-6 2 1 15,1 1-40-15,5 0-8 0,0 2-2 0,0 0 0 16,0 3-31-16,3-2-6 0,0 2-2 0,0-1 0 16,3 1-14-16,0 6-8 0,-3-4 8 0,3 1-8 15,2 2 0-15,4 0 0 0,-3 0 0 0,0-2 0 16,3 2 0-16,0-2 0 0,-3-1 0 0,6-2 0 16,-3 0 0-16,-3 0 0 0,-3 0 0 0,9-5 0 15,-6 2 0-15,-6-5 0 0,0 0 0 0,0 0 0 16,0 0 8-16,9-2 0 0,-3-4 0 0,-3-2 0 15,-3 0 1-15,6 0 1 0,-12-2 0 0,3-1 0 16,-3-2-1-16,3 0 0 0,0 0 0 0,0 2 0 16,-3 0-9-16,6 1 12 0,-6 2-12 0,6 0 12 15,-3 3-3-15,0-1 0 0,0 1 0 0,3 5 0 16,0 0 2-16,0 0 0 0,0 0 0 0,0 0 0 16,0 0-11-16,9 5 0 0,-3-2 9 0,0 2-9 0,-3 1 0 15,9-4 8-15,-9 4-8 0,-3-6 0 0,6 5 0 16,2-3-18-16,4 1 3 0,-6 0 1 15,0-6-33-15,-6 3-6 0,9-5-2 0,-3 0 0 16,3-3-9-16,-6 0-3 0,3-3 0 0,0-2 0 16,-6 0 22-16,0-1 4 0,0 1 1 0,0 0 0 0,0 0 21 0,0-3 5 15,0 5 1-15,0 6 0 0,-6 0 13 0,6 5 0 16,-3-6 0-16,3 4 0 0,0 2 30 0,0 0-1 16,0 0 0-16,9 2 0 0,-6 4 4 0,3 2 1 15,0 0 0-15,6 2 0 0,-6-2 0 0,3 3 0 16,0-1 0-16,-3-2 0 0,2 3 1 0,1-3 0 15,-3 0 0-15,-3 0 0 0,3-3-5 0,0-3-1 0,0 4 0 0,-6-6 0 16,0 0-5-16,0 0-2 0,0 0 0 0,0-8 0 16,3 0-10-16,0-3-1 0,-6-2-1 0,0-3 0 15,3 0-10-15,0-5 12 0,-9-3-12 0,6 1 12 16,-6 1-12-16,3 1 10 0,3 3-10 0,-5 2 10 16,2 0-2-16,0 0-8 0,6 3 12 0,-6 5-4 15,0 0-8-15,6 3 8 0,0 5-8 0,0-6 8 16,0 6-8-16,0 0 0 0,0 0 0 0,12 0-11 15,-6 0 11-15,8 3 0 0,-8 2 0 0,6 1-8 16,0 2 8-16,3 2-13 0,-3-2 5 0,6 0 8 16,-6 0-109-16,6 0-15 0,-3-3-2 0,5 3-1 15</inkml:trace>
  <inkml:trace contextRef="#ctx0" brushRef="#br1" timeOffset="81967.0006">1669 6400 1450 0,'0'0'32'0,"0"0"6"0,0-2 2 0,-3-6 1 0,6 5-33 0,-3 3-8 16,-9-8 0-16,6 3 0 0,-6 0 79 0,6-1 13 16,-3 1 4-16,3 2 0 0,-3-2-61 0,0 0-12 15,3 2-3-15,3 3 0 0,0 0 4 0,-6 0 0 16,6 0 0-16,0 0 0 0,0 0 2 0,-9 3 1 15,3-3 0-15,3 5 0 0,3 3-11 0,-2 0-3 16,2 0 0-16,0 2 0 0,2 4-13 0,1-1 0 16,3 0 0-16,3 0-10 0,-3 3 1 0,3 0 0 15,0-3 0-15,0 1 0 0,0-4 9 16,0 1-8-16,0-1 8 0,3-2-8 0,-3 0 8 16,3-3 0-16,-12-5 0 0,9 3 0 0,-3-3-11 15,-6 0 0-15,5-3 0 0,-2-2 0 0,-3-3 11 0,6 0 9 16,-12-2-1-16,0-1-8 0,4-5 20 0,-1 3-2 0,0 0-1 15,-6-3 0-15,0-3-4 0,6 6-1 0,-3-3 0 0,3 0 0 16,-6 3-12-16,0 3 9 0,9 2-9 16,-3-3 8-16,-3 3 4 0,3 0 0 0,-3 6 0 15,6 2 0-15,0 0 5 0,0 0 2 0,0 0 0 0,6-6 0 16,3 6-19-16,-6 0 0 0,-3 0 0 0,0 0 0 16,0 0 13-16,6 6-4 0,6-1-1 0,-3 0 0 15,-3 0-8-15,-6-5 0 0,9 6 0 0,3 2 0 16,2-3 0-16,-11 3 0 0,-3-8 0 0,12 5 0 15,3 0 0-15,-9-2 0 0,0 2 9 0,-6-5-9 0,0 0 0 0,9-2 0 16,-3-1-12-16,-3 0 4 16,-3-2 8-16,0 5 0 0,3-8 8 0,-3 0-8 0,-3-2 0 0,3-1 0 15,-3 1 0-15,3-1-8 0,-3 0 8 0,0 1 0 16,3-1 8-16,0 1-8 0,-6-1 0 0,6 3 9 16,-6 0-9-16,6 3 0 0,3-3 0 0,0 3 0 15,3 2 0-15,-6 0-9 0,0-2 9 0,6 5 0 16,0-3 0-16,-6 3 0 0,0 0 0 0,12 3-12 15,0-3 12-15,3 0-12 16,-9 3-33-16,8-3-7 0,-5 0-2 0,0-3 0 16,3 3-5-16,-6-5-1 0,0-1 0 0,3 1 0 15,0-3 0-15,-3 0 0 0,-3 0 0 0,3-2 0 16,0-1-8-16,-6 1-1 0,3-4-1 0,-3 1 0 16,0 0 30-16,0 0 5 0,0-1 2 0,0-1 0 0,-3 4 14 0,3-2 3 0,0 0 1 0,-6-1 0 15,3 6 15-15,0 3 8 0,0 2 0 0,3 3-8 16,0 0 41-16,-3 0 2 0,0 3 0 0,3-3 0 15,0 8 12-15,-6 3 2 0,6-1 1 0,0 1 0 16,6 2-30-16,-3 0-7 0,3-2-1 0,0 2 0 16,0-2-3-16,0-1-1 0,3 1 0 0,0-3 0 15,-3 0 4-15,2-3 0 0,4 0 0 0,-6 1 0 16,0-6-20-16,3 2 0 0,0-4 0 0,-3-1 0 16,-3-2 20-16,0-3 0 0,0-3 0 0,3 1 0 15,-6-1 18-15,0-5 4 0,-9 0 1 0,3-2 0 0,0-1 17 16,0-2 4-16,-6-3 1 0,3-2 0 15,-6-1 5-15,1-2 1 0,-1 0 0 0,-6 3 0 0,3 2 3 0,-3 0 1 16,0 5 0-16,1 4 0 0,2-1-25 0,-3 5-5 16,0 1-1-16,3 2 0 0,6 0-28 0,0 2-5 15,-6 1-2-15,10 2 0 16,-1 1-33-16,6-1-8 0,-9 3 0 0,12 0-829 16,0 0-166-16</inkml:trace>
  <inkml:trace contextRef="#ctx0" brushRef="#br1" timeOffset="82552.2364">2115 5548 1443 0,'0'0'32'0,"0"0"6"0,0 0 2 0,-3-2 0 0,-5-4-32 0,5 1-8 16,3 5 0-16,0 0 0 0,-6-3 64 0,6 1 12 16,0 2 1-16,0 0 1 0,0 0-38 0,0 0-8 0,0 0-2 0,6 0 0 15,5 2-8-15,-2 4-2 0,0-1 0 0,3 0 0 16,-3-2 19-16,3 2 3 16,3 3 1-16,0 0 0 0,-6 0-19 0,12 0-3 0,-7 0-1 0,1 0 0 15,3 0-8-15,-3-3-1 0,-3 3-1 0,6-3 0 16,-9 1-10-16,0-1 0 0,3 0 9 0,-3-2-9 15,-4 2 0-15,4-5 0 0,-9 0 0 0,6 0 0 16,0-2-40 0,-3 2-13-16,-3 0-3 0,0 0-556 0,3-8-111 0</inkml:trace>
  <inkml:trace contextRef="#ctx0" brushRef="#br1" timeOffset="82783.7665">2273 5326 1566 0,'-3'3'34'0,"0"-1"7"0,3-2 2 0,0 0 1 0,0 0-35 0,0 8-9 16,0 0 0-16,0 0 0 0,3-3 50 0,-3 3 8 15,0 0 2-15,3 0 0 0,3 3-10 0,-3-1-2 16,3 1 0-16,0 2 0 16,-6 3-18-16,9-3-4 0,-3 3-1 0,0 0 0 0,0 3-25 0,0-3 8 15,0 2-8-15,0-5 0 0,0 0 0 0,0-2 8 16,-3-3-8-16,2 3 0 0,1-3-15 0,-3-1-8 15,0-1-1-15,0-4-572 16,3 1-113-16</inkml:trace>
  <inkml:trace contextRef="#ctx0" brushRef="#br1" timeOffset="83380.4757">2333 5276 1384 0,'0'0'39'0,"0"0"9"0,0 0-38 0,0 0-10 0,0 0 0 0,0 8 0 16,-3 0 56-16,3-8 8 0,3 8 3 0,-3 0 0 15,0-1-6-15,3 4-1 0,0-3 0 0,3 3 0 16,-6-1-39-16,6-2-8 0,-3 3-1 0,2-1-1 16,1-2 4-16,0 3 1 0,3-1 0 0,-3-2 0 15,3 0 0-15,-6 0 0 0,3 0 0 0,0 0 0 16,0 0-16-16,0-3 0 0,0 3 8 0,0-5-8 15,-3 0 17-15,-3-3 1 0,9 2 0 0,-9-2 0 0,6-2-18 0,-6 2 0 16,3-3 0-16,-3 3 0 0,3-5 14 16,0-3 2-16,-6 2 1 0,0-2 0 0,0-5-5 0,3 3-2 15,-3-4 0-15,0 4 0 0,-3-1-10 0,0 1 10 16,3-1-10-16,-3 3 10 0,3 0-10 0,-3 3 8 16,6 0-8-16,-6-1 8 0,6 1-8 0,-3 2 0 15,3 3 0-15,0 0 0 0,0 0 0 0,0 0-16 16,0 0 4-16,0 0 1 0,0 0-9 0,9 0-1 15,-9 0-1-15,6 3 0 16,3 0-21-16,0-1-4 0,-3 4-1 0,3-1 0 16,-3-2 6-16,3-1 1 0,0 3 0 0,2-5 0 15,-5 3 11-15,0-3 2 0,3 0 1 0,0-3 0 0,-6 1 12 0,3-1 3 0,0 1 0 0,0-1 0 16,0 0-9-16,0-2-2 16,-3 0 0-16,-3 5 0 0,6-3 39 0,0-2 8 0,-6 5 2 0,0 0 0 15,0 0 34-15,0 0 8 0,0 0 0 16,0-3 1-16,-6-2-8 0,6 5-1 0,0 0-1 0,-3-6 0 15,-3-1-25-15,0 1-5 0,6-2-1 0,-9-2 0 16,3 2 4-16,0-3 1 0,0 1 0 0,3-4 0 16,-6 1-17-16,3 0-4 0,0 0-1 0,0-1 0 15,1 1 8-15,5 3 1 0,-3-4 1 0,3 4 0 16,0 2-1-16,0 0 0 0,0-3 0 0,3 3 0 16,-1 3-20-16,7-3-10 0,-9 0 1 0,9 3 0 15,-3-3-104-15,3 0-21 0,3-2-4 0,3-1-795 16</inkml:trace>
  <inkml:trace contextRef="#ctx0" brushRef="#br1" timeOffset="84266.1836">2797 4696 1458 0,'0'0'32'0,"0"0"6"0,0 0 2 0,0 0 1 0,-6 0-33 0,6 0-8 0,0 0 0 0,-9 0 0 15,0 0 76-15,9 0 14 0,0 0 2 0,-9 0 1 16,0 0-62-16,0 0-13 0,6 0-2 0,3 0-1 15,0 0 12-15,-5 8 2 0,2-2 1 0,3 4 0 16,0-2-9-16,0 3-1 0,3-1-1 0,2 1 0 16,-2 2-19-16,3-2 0 0,0-1 0 0,6 1 0 0,-9-1 10 0,3-2-2 15,3 0 0-15,-3 0 0 0,-6-8-8 0,6 6-16 16,0-6 4-16,-6 0 1 0,0 0 11 0,6 0 0 16,-6 0 0-16,9-6 8 0,-9 1 1 0,0-3 1 15,0 0 0-15,0-5 0 0,0 2 6 0,0-5 0 16,-9 3 1-16,6 3 0 0,0-1-6 0,-3 0-2 15,0 1 0-15,0 2 0 0,0 0 15 0,3 3 2 16,0-3 1-16,-3 5 0 0,6 0-27 0,0 3 0 16,0 0 8-16,0-5-8 0,0 5 0 0,0 0 0 0,0 0 0 0,3-3 0 15,3 1 0-15,0-3 0 16,-3-1 0-16,3 1 0 0,-3 0-16 0,3-6-1 16,-3 3-1-16,3 0 0 0,-3-2 18 0,3-1-10 0,-6-2 10 0,0 0-8 15,0-3 8-15,0-3-8 0,0 1 8 0,-6-3-8 16,0-3 8-16,3 3 0 0,-3-3 0 0,3 0 0 15,-6 0 0-15,0 0-8 0,3 3 8 0,3-3-8 16,-6 3 8-16,0 3 0 0,0-1 0 0,4 6 0 16,-4 0 15-16,6 2 8 0,-3 0 1 0,-3 6 1 15,3 3-17-15,6 2-8 0,0 0 0 0,-6 2 8 16,6 3-8-16,0 1-9 0,0 2 9 0,0 5-13 16,3 3-8-16,3 0-2 0,6 2 0 0,-3 3 0 15,2 3 11-15,4 0 3 0,0 2 0 0,6 4 0 16,0 1 0-16,0 4 0 0,3 4 0 0,-4 1 0 15,7 0-4-15,-3-1-1 0,3-4 0 0,-3-1 0 16,2-2 14-16,1-3 0 0,0 0 0 0,-3-5 0 16,-6-5-12-16,0-1-10 0,2-7-2 0,-8-1 0 15,0-4 7-15,0-1 1 0,-6-5 0 0,3 0 0 16,-6-5 16-16,-3 5 0 0,0-8 0 0,0-3 9 16,-6-2 22-16,-6 0 4 0,3-6 1 0,-3 6 0 0,0 0-13 0,0-1-3 15,-2 4 0-15,2 2 0 0,0 0-20 0,-6 3 0 16,0 2 0-16,0 0-931 15</inkml:trace>
  <inkml:trace contextRef="#ctx0" brushRef="#br1" timeOffset="84609.8053">2663 5099 2282 0,'0'0'50'0,"-3"0"10"15,0 2 3-15,3-2 1 0,0 0-51 0,0 0-13 0,0 0 0 0,-3 3 0 0,3-1 25 0,0-2 3 16,0 0 0-16,-3 8 0 16,6-5-51-16,-3-3-9 0,6 0-3 0,3-3-989 15</inkml:trace>
  <inkml:trace contextRef="#ctx0" brushRef="#br1" timeOffset="85738.299">2562 6464 1216 0,'0'0'27'0,"0"0"5"0,0 0 2 0,0 0 0 0,0 5-34 0,6 6 0 0,0-6 0 0,6 3 0 15,0 2 72-15,-6 1 7 0,2 0 1 0,1-1 1 16,3 3-29-16,3-2-7 0,-6-3-1 0,-3 0 0 16,3 0 0-16,0 0 0 0,-3-3 0 0,0 3 0 0,-6-8-12 0,6 3-4 15,0-1 0-15,-6-2 0 16,0 0 4-16,0 0 1 0,0 0 0 0,6-2 0 0,-3-6-14 15,-3 2-3-15,-6-2-1 0,6-2 0 0,-3-1-3 16,-3-2 0-16,-3 0 0 0,0-3 0 0,0 0 0 0,0-2-1 16,0-1 0-16,3 1 0 0,-3-4-11 15,0 7 0-15,-3-4 0 0,4 3 0 0,-1 0 21 16,6 3-1-16,-9 0 0 0,6 0 0 16,-3 2-20-16,6 3-18 0,3 0 3 0,0 0 1 0,-6 3 22 15,6 0 5-15,6-1 1 0,-6 6 0 0,0 0-27 0,0 0-6 16,3-2-1-16,-3 2 0 0,12-3 20 0,-3 0-8 15,3 3 8-15,-12 0 0 0,0 0 0 0,14-2 0 16,1-1 0-16,0 0 0 0,-6 1-10 0,3-4 10 16,-6 1-8-16,6 0 8 0,0 0 0 0,-9-3-8 15,3 0 8-15,0 0 0 0,0 0 0 0,-3-5 0 16,-3 2 0-16,3-2 0 0,-3 2 0 0,0 1 0 0,0-4 0 0,-3 4 11 16,0-1 9-16,3 3 1 0,-9 3 1 0,3 0 0 15,0-1-22-15,6 6 0 0,-6-2 0 0,-3 4 0 16,3 1 0-16,3 2 12 0,0 1 0 0,0 2-1 15,6 0-11-15,-6 2 10 0,6 1-10 0,0 2 10 16,6 0-18-16,-3-2-4 0,3 2-1 0,0 0 0 16,3 0 13-16,-3 1 0 0,5-4 0 0,-2 3 0 15,3-2 0-15,-6 0 0 0,3-3 0 0,-3 0 0 16,3-3-43-16,-3 0-12 0,3-2-2 0,0-3-1 16,-3 0-46-16,3-6-10 0,-7-1-2 15,4 1 0-15</inkml:trace>
  <inkml:trace contextRef="#ctx0" brushRef="#br1" timeOffset="86128.6692">2895 5945 1350 0,'0'0'29'0,"-3"-2"7"0,0-1 0 0,3 3 3 0,0 0-31 0,-9 0-8 16,0 0 0-16,4 3 0 0,-1-1 72 0,3 3 12 16,-3-2 4-16,3 5 0 0,0 3-34 0,3-3-6 15,0 5-2-15,0-3 0 0,3 4-26 0,3 2-4 0,0-3-2 16,0 5 0-16,2-5-6 0,1 3-8 0,0 0 11 0,0-3-11 15,0-2 0-15,-3 0 0 0,6-3 0 0,-3-3 0 16,0 0 0-16,-3-2 0 16,-6-3 0-16,9 0 0 0,-3-3 0 0,0 1 0 0,-3-4 10 0,-3 6-10 15,3-8 16-15,-3-5-1 0,-3-3-1 0,0 3 0 16,-3-6 3-16,-3 1 1 0,3-3 0 0,-3 0 0 16,-3-6-9-16,3 6-1 0,-6-3-8 15,3 0 12-15,-3 1 1 0,6 1 0 0,-8 1 0 16,2 3 0-16,3-1-3 0,0 3-1 0,0-2 0 0,0 5 0 15,0-1 3-15,3 4 0 0,0 2 0 16,3 0 0-16,-3 3 1 0,9 5 1 0,0 0 0 0,0 0 0 16,0 0 2-16,6 7 0 0,3 4 0 0,0 0 0 15,3 5-16-15,3-1 0 0,0 1 0 0,0 3 0 16,3 5 0-16,3-6 0 0,-4 6 0 0,7-3 0 16,-3 3 0-16,-3-3 0 0,3-5 11 0,0 0-11 15,-1-3-72-15,4-2-22 16,-3-6-4-16,0 0-824 0</inkml:trace>
  <inkml:trace contextRef="#ctx0" brushRef="#br1" timeOffset="87028.4151">3273 5445 1336 0,'-6'0'38'0,"6"0"8"0,0 0-37 0,0 0-9 0,0 0 0 0,-9-5 0 16,0-3 76-16,1 3 14 0,2-1 2 0,0 1 1 0,-3 0-36 15,3-1-7-15,-3 1-2 0,9 5 0 0,0 0-27 0,-9-2-5 16,0 2-2-16,9 0 0 0,0 0 16 0,-9 2 3 15,0 1 1-15,3 2 0 0,0 0-10 0,6 3-3 16,0 0 0-16,-3 3 0 0,3 2-21 0,6 0 0 16,0 1 0-16,3-1-8 0,-3 0 8 0,3 3 0 15,3-3 0-15,-3 0 0 0,3 1-21 0,-3-4 1 16,0 1 0-16,2-6 0 0,-2 3 20 0,0-3-11 16,-6-5 11-16,6 0-8 0,-6 0 8 0,3-2 0 15,-3-1 0-15,-3 3-8 0,0 0 27 0,3-11 5 16,0-2 2-16,-3 0 0 0,-3 2-17 0,0-2-9 0,0-3 10 0,0 0-10 15,-3 3 15-15,0-3-3 0,3 0-1 16,-3-2 0-16,-3 2-11 0,0-3 0 16,1 1 0-16,-4-1 8 0,6 1 0 0,-3 2 0 15,-3-3 0-15,0 1 0 0,6 2-8 0,-3 0 10 0,-3 3-10 0,3 0 10 16,-6 0 1-16,6 2 0 0,3 3 0 0,1-3 0 16,-4 3 6-16,3 3 2 0,0 0 0 0,6 0 0 15,-3 2-19-15,3 3 0 0,-3-3 0 0,3 3 0 16,3 3 0-16,-3-3 0 0,0 0 0 0,6 8 10 15,0 2-26-15,3 4-4 0,-1-1-2 0,7 0 0 16,-3 0 7-16,3 6 2 0,3-3 0 0,-3 2 0 16,3-2 4-16,0 3 1 0,2-3 0 0,-2-1 0 15,0-1 8-15,0-1-8 0,0 3 8 0,0-3-8 16,-3-2 8-16,-1-1 0 0,4-2 0 0,-3-3 0 16,0 1-9-16,-3-4 0 0,-3 1 0 0,0-3 0 15,3-3-40-15,-3-2-8 0,-6 0-2 0,3-6 0 16,0 3 8-16,-6-5 2 0,-3 0 0 0,-3-3 0 15,-3 0-5-15,0 0-1 0,0-2 0 0,0 2 0 16,-6 3-26-16,3-1-6 0,3 1-1 0,3 0 0 16,-6 2 67-16,3 3 13 0,1 0 8 0,2 3-10 0,0-3 95 0,0 3 19 15,3 2 4-15,0 1 1 0,3 2-20 0,0 0-4 16,0 0-1-16,-3 2 0 0,3-2-22 0,0 0-5 16,0 0-1-16,0 0 0 0,0 8-32 0,3-3-6 15,3 1-2-15,-6-6 0 0,3 8-16 0,3-3 0 16,0-2 0-16,2 2 0 0,-5-2-15 0,3 2-6 0,3-5-2 0,0 3-581 15,-3-3-116 1</inkml:trace>
  <inkml:trace contextRef="#ctx0" brushRef="#br1" timeOffset="87343.6065">3431 5051 1558 0,'0'0'34'0,"-3"-3"7"0,0-2 2 0,0 2 1 0,0-2-35 0,3 5-9 0,-6-3 0 0,3 1 0 16,0-1 76-16,3 3 12 0,-6 0 4 0,3 3 0 15,0-3-31-15,3 0-5 0,0 0-2 0,0 0 0 16,-3 5-26-16,-3 0-6 0,6-5-1 0,0 8 0 16,0-8-21-16,0 8 8 0,3-3-8 0,0 3 0 15,-3-8 0-15,3 6-12 0,3 2 2 0,0 0 0 16,3-3-4-16,-3 0-1 0,3-2 0 0,0-1 0 16,0 1 15-16,3-3-12 0,-6 3 12 0,3-1-12 15,-3-2 1-15,3 6 1 0,2-4 0 0,-2 1 0 16,-3-3 10-16,-6 0 9 0,0 0-1 0,6 8-8 0,0-3 38 0,0 1 1 15,-3 1 0-15,0 1 0 0,0 0 5 0,3 0 2 16,-6 0 0-16,0 0 0 0,0 0-23 0,0-3-5 16,0-5-1-16,-6 6 0 0,3 2-17 0,3-8 0 15,0 0 0-15,0 0 0 16,0 0-64-16,0 0-12 0,0 0-4 0,-6-11-585 16,-6 0-118-16</inkml:trace>
  <inkml:trace contextRef="#ctx0" brushRef="#br1" timeOffset="87569.4276">3348 4733 1638 0,'0'0'36'0,"0"0"7"0,0 0 1 0,0 0 3 0,9 6-38 0,-3-1-9 16,3 0 0-16,-1 6 0 0,4-3 58 0,-3 2 10 0,3 1 1 0,3 0 1 16,0 2-22-16,0 0-4 0,0 0 0 0,-3 0-1 15,3 3-9-15,-1-2-2 0,-2 1 0 0,3-1 0 16,3 2-6-16,-3-1-2 0,0-1 0 0,3 2 0 15,-3-3-24-15,-1 0 0 0,-5 0 0 0,6 0 0 16,-6-2 8-16,3-3-8 0,-3 0 0 0,-3 0 8 16,0-3-35-16,0 3-7 0,-3-5-2 0,-3-3-611 15,0 0-122-15</inkml:trace>
  <inkml:trace contextRef="#ctx0" brushRef="#br1" timeOffset="87766.3621">3452 4953 1474 0,'0'0'41'0,"0"0"11"0,0 0-42 0,0 0-10 16,3-5 0-16,-3-1 0 0,0-2 72 16,0 1 12-16,6-1 2 0,-3 0 1 0,-3 0-23 0,3-3-4 15,3 1 0-15,0-1-1 0,0 0-9 0,3 3-2 16,-3-2 0-16,-1-1 0 0,7 3-19 0,-3-2-4 16,0 2-1-16,0-3 0 0,0 3-9 0,3 3-3 15,0-3 0-15,-3 0 0 16,6 0-153-16,-9 0-31 0,6 3-7 0,-1 0-1 0</inkml:trace>
  <inkml:trace contextRef="#ctx0" brushRef="#br1" timeOffset="87875.7413">3806 4776 1954 0,'0'0'43'0,"0"5"9"0,0 0 1 0,0-5 3 0,0 0-45 0,0 8-11 0,3 0 0 0,-3-8 0 15,0 8 31-15,3 0 4 0,0 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5:25.6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DA238D-0BE0-4F5B-A52B-0A395D420A8C}" emma:medium="tactile" emma:mode="ink">
          <msink:context xmlns:msink="http://schemas.microsoft.com/ink/2010/main" type="writingRegion" rotatedBoundingBox="2411,11991 2401,12618 1945,12611 1955,11984"/>
        </emma:interpretation>
      </emma:emma>
    </inkml:annotationXML>
    <inkml:traceGroup>
      <inkml:annotationXML>
        <emma:emma xmlns:emma="http://www.w3.org/2003/04/emma" version="1.0">
          <emma:interpretation id="{9F2E5D11-4F1D-49A2-8C7E-3E822634281A}" emma:medium="tactile" emma:mode="ink">
            <msink:context xmlns:msink="http://schemas.microsoft.com/ink/2010/main" type="paragraph" rotatedBoundingBox="2411,11991 2401,12618 1945,12611 1955,11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7DAF1-CD09-4A04-BF14-C63D441928BF}" emma:medium="tactile" emma:mode="ink">
              <msink:context xmlns:msink="http://schemas.microsoft.com/ink/2010/main" type="line" rotatedBoundingBox="2411,11991 2401,12618 1945,12611 1955,11984"/>
            </emma:interpretation>
          </emma:emma>
        </inkml:annotationXML>
        <inkml:traceGroup>
          <inkml:annotationXML>
            <emma:emma xmlns:emma="http://www.w3.org/2003/04/emma" version="1.0">
              <emma:interpretation id="{36E9C47D-FB9C-465B-959E-09ADC3BE12ED}" emma:medium="tactile" emma:mode="ink">
                <msink:context xmlns:msink="http://schemas.microsoft.com/ink/2010/main" type="inkWord" rotatedBoundingBox="2411,11991 2401,12618 1945,12611 1955,119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397-1 1123 0,'0'0'24'0,"0"0"6"0,0 0 1 0,0 0 1 0,0 0-32 0,0 0 0 15,0 0 0-15,0 0 0 0,0 0 84 0,-4 0 12 0,-3 7 1 16,0-4 1-16,-1 7-30 0,1-4-7 0,-1 4-1 0,1 0 0 16,-4 3-20-16,3 1-4 0,1-1 0 0,-1 0-1 15,-3 4-12-15,4-1-3 0,-4 1 0 0,3-4 0 16,1 3-1-16,-4 1-1 0,0-1 0 0,-1 1 0 16,9-1-1-16,-8 1 0 0,-4-1 0 0,4 1 0 15,-1-1-5-15,5-3-2 0,-4 1 0 0,0-1 0 16,0 0-2-16,0-3-8 0,-1 0 12 0,1 0-4 15,0-4 4-15,0-2 0 0,4-1 0 0,-5 0 0 16,12-3-2-16,-7 0 0 0,-4-3 0 0,3 3 0 16,1-7-10-16,0 7 0 0,-1-3 0 0,8 3 0 15,-7-7 0-15,3 1 8 0,0-1-8 0,1 1 8 16,3 6-8-16,-4-7 0 0,4 0 0 0,0 7 0 16,0 0 0-16,0-6 0 0,0-1-9 0,4 4 9 15,-4 3-8-15,3-7 8 0,1 1-12 0,-4 6 12 16,7-4-12-16,-7 4 12 0,12-3-12 0,2 3 12 15,5-3 0-15,0 3 0 0,-5 3 0 0,5-3 0 0,0 3 12 16,-1 1 4-16,1-4 0 0,-1 0 0 0,-3 0 1 16,4-4 1-16,-5 4 0 0,1-3 0 0,-4 0-8 0,1 3-2 15,-1-7 0-15,0 4 0 0,-4-4-8 0,1 4 0 16,-8 3 0-16,7-7-11 16,4 1-19-16,-3-1-4 0,-5-3-1 0,1 4 0 15,0-4-49-15,0 0-11 0,-4-3-1 0,0 3-477 16,-4-3-95-16</inkml:trace>
          <inkml:trace contextRef="#ctx0" brushRef="#br0" timeOffset="-482.994">148-31 1386 0,'0'0'30'0,"0"0"6"0,-3-3 2 0,-5 0 2 0,5-4-32 0,-5 4-8 0,4-4 0 0,-3 4 0 16,0-4 67-16,3 4 12 0,4 3 2 0,-4 0 1 15,0-7-24-15,1 7-5 0,-1-3-1 0,4 3 0 16,0 0-19-16,0 0-4 0,0 0-1 0,0 0 0 15,7 7-28-15,1-1 0 0,-4 4 0 0,3 0 0 16,0 3-16-16,8 1 3 0,-4 2 1 0,4 4 0 16,0 0 1-16,0 3 1 0,3 0 0 0,1 0 0 15,-4-3 10-15,3 3-8 0,-3-3 8 0,4 3-8 16,-4-3 8-16,-4-1 0 0,4-2 0 0,0-1 0 16,-4-2 8-16,4-1-8 0,-4-3 8 0,0 3-8 15,4-3 0-15,-4 3-18 0,-4-6 3 0,1-1 1 16,-5 1-26-16,5-1-6 0,-5-2-1 0,-3-4 0 15,0 0-57-15,0 0-11 0,0 0-2 0</inkml:trace>
          <inkml:trace contextRef="#ctx0" brushRef="#br0" timeOffset="8091.4478">271-116 1548 0,'0'0'34'0,"0"0"7"0,0 0 2 0,0 0 0 16,0 0-35-16,0 0-8 0,0 0 0 0,0 0 0 16,0 0 34-16,0 0 5 0,0 9 1 0,0 1 0 0,0 0-26 0,0 0-5 15,0 0-1-15,0 3 0 0,0-3 3 0,0 7 0 16,0-1 0-16,0 7 0 0,0-3 1 0,0 6 0 16,0 1 0-16,4-1 0 0,-4 4-12 0,3-4 0 15,-6 1 0-15,3-4 0 0,3 3 0 0,-3 1 0 16,0-1 0-16,0 0 0 0,4-2 0 0,0-5 0 15,-4 1 0-15,3 0 8 0,-3 0 2 0,0 6 0 16,4-6 0-16,0-7 0 0,-4-3-10 0,4 0 0 16,-4-7 0-16,0 1 0 15,0-4-37-15,3-4-10 0,1-2-1 0,0-4-1 16,-1 3-30-16,-3-3-5 0,4 0-2 0,0 4-358 16,-4-4-71-16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22:10.9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884C78-E2DC-49E1-92C8-9321B6E7D3D7}" emma:medium="tactile" emma:mode="ink">
          <msink:context xmlns:msink="http://schemas.microsoft.com/ink/2010/main" type="writingRegion" rotatedBoundingBox="7690,5766 13470,5081 13675,6814 7895,7499"/>
        </emma:interpretation>
      </emma:emma>
    </inkml:annotationXML>
    <inkml:traceGroup>
      <inkml:annotationXML>
        <emma:emma xmlns:emma="http://www.w3.org/2003/04/emma" version="1.0">
          <emma:interpretation id="{6990D464-10EA-44AE-A095-D0BF54753A75}" emma:medium="tactile" emma:mode="ink">
            <msink:context xmlns:msink="http://schemas.microsoft.com/ink/2010/main" type="paragraph" rotatedBoundingBox="7690,5766 13470,5081 13593,6117 7812,6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E83B96-34FB-4203-834D-56064E3BBD41}" emma:medium="tactile" emma:mode="ink">
              <msink:context xmlns:msink="http://schemas.microsoft.com/ink/2010/main" type="line" rotatedBoundingBox="7690,5766 13470,5081 13593,6117 7812,6802"/>
            </emma:interpretation>
          </emma:emma>
        </inkml:annotationXML>
        <inkml:traceGroup>
          <inkml:annotationXML>
            <emma:emma xmlns:emma="http://www.w3.org/2003/04/emma" version="1.0">
              <emma:interpretation id="{F74C42A9-81F6-4C25-90CF-D2C090444B61}" emma:medium="tactile" emma:mode="ink">
                <msink:context xmlns:msink="http://schemas.microsoft.com/ink/2010/main" type="inkWord" rotatedBoundingBox="7695,5814 8184,5756 8246,6282 7758,6340">
                  <msink:destinationLink direction="with" ref="{FD8C6133-D981-4687-9064-D6F986294E24}"/>
                </msink:context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-845-48 1041 0,'-12'10'29'0,"5"-4"7"16,0 1-28-16,7-7-8 0,0 0 0 0,-4 7 0 16,0-1 110-16,4-6 21 0,0 0 4 0,8 7 1 0,3-1-68 0,-11-6-14 15,11 0-2-15,4 0-1 0,3 0 8 0,1 0 1 16,-1 0 1-16,5 0 0 0,-1 0-21 0,-3 0-4 16,3 0 0-16,0 0-1 0,0-3-20 0,1 0-4 15,-5 3-1-15,4-4 0 0,-3 1-1 0,3 0 0 16,4 0 0-16,-3-1 0 15,-1 1-41-15,-4 0-8 0,1-1-1 0</inkml:trace>
          <inkml:trace contextRef="#ctx0" brushRef="#br0" timeOffset="-228.5184">-741-269 1263 0,'-12'3'28'0,"12"-3"5"0,0 0 2 0,-3 3 1 0,-5 4-36 0,8-7 0 0,-3 7 0 0,3-7 0 15,-4 6 50-15,0 1 3 0,0 3 1 0,1-4 0 16,3 1-22-16,0 3-4 0,3-4 0 0,1 4-1 16,4-3-27-16,-1 6 0 0,0-3 0 0,5 3-11 15,2-3 19-15,1 0 4 0,4 3 1 0,-4 0 0 16,0-3-13-16,3 3 11 0,1-3-11 0,-5 0 10 15,5 3-2-15,-4-3 0 0,0-3 0 0,-4-4 0 16,4 1-22-16,0-1-5 0,-1-3-1 0,-2-3 0 16,2-4-59-16,-2 0-12 0,-1-3-2 15,0 1-1-15,-4-5 46 0,1 1 10 0,-1-3 2 16,1-1 0-16,-5 1 6 0,1-1 2 0,0 1 0 0,-4-1 0 16,0 1 47-16,0 2 9 0,-4 1 3 0,4 0 0 0,-4 3-19 0,1-3-4 15,-5 3-8-15,4 3 12 0,1 4 0 0,3 3 0 16,-8-3 0-16,1 6 0 0,-1 4 12 0,1-1 1 15,-4 1 1-15,3 6 0 0,1 4-11 0,0-1-3 16,-1 7 0-16,1-3 0 0,-4 3-12 0,3 0 9 16,-3 4-9-16,4-4 8 0,-1 0-8 0,1 3 10 15,-1 1-10-15,1-1 10 0,-1-3-10 0,-3 0 12 16,4 0-12-16,-4-3 12 0,3 0-20 0,1 0-4 16,0-4-1-16,-1 1 0 15,-3-4-18-15,4 0-3 0,3 0-1 0,-7-3 0 0,7-3 16 0,-3-1 3 0,7-6 1 16,-4 0 0-1,-4 4-13-15,5-4-4 0,3 0 0 0,0 0 0 16,0-7-9-16,0-3-3 0,-4 0 0 0,4 0-231 0,4 1-46 0</inkml:trace>
        </inkml:traceGroup>
        <inkml:traceGroup>
          <inkml:annotationXML>
            <emma:emma xmlns:emma="http://www.w3.org/2003/04/emma" version="1.0">
              <emma:interpretation id="{FFC90C0E-B12C-42DC-B113-57A837100EA4}" emma:medium="tactile" emma:mode="ink">
                <msink:context xmlns:msink="http://schemas.microsoft.com/ink/2010/main" type="inkWord" rotatedBoundingBox="8598,6064 9408,6050 9414,6423 8604,6437">
                  <msink:destinationLink direction="with" ref="{FD8C6133-D981-4687-9064-D6F986294E24}"/>
                  <msink:destinationLink direction="with" ref="{F6BC29B2-990C-4F9E-8694-5947FFF5BFF6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7647.1928">146 1 1000 0,'0'0'28'0,"0"0"7"16,0 0-35-16,0 0 0 0,0 0 0 0,0 0 0 16,0 0 92-16,0 0 12 0,0 0 3 0,0 0 0 15,0 0-47-15,0 0-10 0,0 0-2 0,0 0 0 16,0 0-25-16,0 0-6 0,0 0-1 0,0 0 0 15,0 0-16-15,0 0 8 0,0 0-8 0,0 0 0 16,0 0 17-16,0 0-3 0,0 0-1 0,0 0 0 0,0 0 8 0,0 0 2 16,0 0 0-16,0 0 0 0,0 0-5 0,0 0-1 15,0 0 0-15,-8-3 0 0,1 3-4 0,0 3-1 16,-1-3 0-16,-3 0 0 0,4 4-4 0,-1-1-8 16,1 0 11-16,-1 1-11 0,-3-1 0 0,4 3 0 15,-1-2-12-15,-3-1 3 0,4 0 9 0,-1 4 0 16,1-4 0-16,3 4 0 0,-3-1-16 0,7-6-2 15,-4 7 0-15,4 3 0 16,0-10-8-16,-4 7-2 0,4-1 0 0,0-6 0 0,8 13 4 0,-1-6 1 16,1 3 0-16,-1 0 0 0,4 0 23 0,0 0-11 0,-3-1 11 0,3-2-8 15,0 3-7-15,0 0-1 0,0-4 0 0,0 4 0 16,-3 0 16-16,-1 3 8 0,1-3 0 0,-1 4-8 16,1-5 13-16,-1 1-4 0,-3-3-1 0,-1 3 0 15,-3 3 13-15,0-3 3 0,0-3 0 0,0 2 0 16,0-2 16-16,-3 0 3 0,-5 3 1 0,5-4 0 15,-5-3-15-15,4 4-2 0,-3-7-1 0,3 3 0 16,-7 1 10-16,4-1 1 0,7-3 1 0,-8 0 0 16,1 0-38-16,-1 0 0 0,8 0 0 0,0 0 0 15,0 0-8-15,0 0-4 0,0 0 0 0,0 0 0 16,0 0-9-16,0 0-3 0,0 0 0 0,8 0 0 16,3-3 5-16,0 3 1 0,0 3 0 0,-3-3 0 15,-8 0 18-15,15-3 0 0,-1-1 0 0,-2 1 0 16,-1 0 0-16,3-4 0 0,1 4-8 0,4-4 8 15,-4 1-8-15,-4-4 8 0,4 0-12 0,0 0 12 0,-1 0 0 16,1-3 0-16,-7 3 0 0,3 0 0 0,0-3 0 0,0 3 0 16,-3-3 8-16,-1 3-8 0,0-3 11 0,-3 3-11 15,0 0 12-15,0 3-12 0,-4-3 15 0,0 4-4 16,0-1-1-16,-4 4 0 0,0-4 5 0,0 1 1 16,1 2 0-16,-5-6 0 0,5 7-16 0,-1 0 0 15,-4 0 0-15,8 3 0 0,0 0 0 0,-11 0 0 16,0 3 0-16,11-3 0 0,0 0 0 0,-7 3-10 15,-8 0 10-15,4 4-8 0,0-4 0 0,11-3 0 16,-4 7 0-16,-7 3 0 0,0-4-2 0,3 4 0 16,8-10 0-16,0 10 0 0,-4 0 0 0,4 0 0 15,0 0 0-15,4 0 0 0,4 3 0 0,-5-3 0 16,1 0 0-16,7 0 0 0,0 3-1 0,0-6 0 0,1 2 0 0,-1-5 0 16,4-1 11-16,-1 4 0 0,-2-7 0 0,2 0 0 15,-2 0 12-15,2-7 4 0,1 0 0 0,-4 4 1 16,1-3-5-16,2 2-2 0,-3-6 0 0,1 0 0 15,2 1 6-15,-2 2 2 0,-1-6 0 0,0 3 0 16,0-3-3-16,-4 3-1 0,1-3 0 0,-1-1 0 16,4 4-5-16,-3-3-1 0,-1 0 0 0,-3 0 0 15,0 3 1-15,-4-3 0 0,3 3 0 0,-3 0 0 16,-3-3 6-16,3 3 1 0,0-3 0 0,0 6 0 16,-4 4-1-16,4-4 0 0,0 7 0 0,-7-3 0 15,7 3-15-15,0 0 0 0,-8 0 8 0,8 0-8 16,-7 6 0-16,-1 1 0 0,1-4-12 0,-1 7 12 15,5-3-20-15,-1 6 2 0,-3-3 1 0,7 3 0 16,0 0-2-16,0 4 0 0,3-4 0 0,1 4 0 16,-4-4 7-16,4 3 2 0,7-3 0 0,-4 1 0 0,1-1 10 0,3-3 8 15,0 3-8-15,4-6 11 0,0 2 8 0,0-2 1 16,-1 0 1-16,1-1 0 0,0 1-10 0,0-4-3 16,-4 0 0-16,4-3 0 0,0 0 20 0,0 0 4 15,3 0 1-15,1-3-665 16,-1-3-132-16</inkml:trace>
        </inkml:traceGroup>
        <inkml:traceGroup>
          <inkml:annotationXML>
            <emma:emma xmlns:emma="http://www.w3.org/2003/04/emma" version="1.0">
              <emma:interpretation id="{AE748E44-C85E-4FA4-A8DF-1F17097BE4D6}" emma:medium="tactile" emma:mode="ink">
                <msink:context xmlns:msink="http://schemas.microsoft.com/ink/2010/main" type="inkWord" rotatedBoundingBox="9634,5605 9753,5591 9772,5754 9653,576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6971.8358">1037-454 1011 0,'0'0'28'0,"0"0"8"0,0 0-36 0,0 0 0 15,0 0 0-15,0 0 0 0,-4 10 56 0,4-10 5 16,0 0 1-16,4 10 0 0,-4 0-45 0,3 3-9 16,-3-3-8-16,4 0 12 0,0-4 21 0,3 1 5 0,-7-7 1 0,4 10 0 15,0-4-10-15,3 1-1 0,-7-7-1 0,0 0 0 16,0 0 6-16,4 3 2 0,3 1 0 0,-7-4 0 15,0 0-18-15,8-4-3 0,-1 1-1 0,-3-4 0 16,3 1-13-16,-3 2-10 0,0-5 2 0,-1 2 0 16,-3-3 8-16,4 3-10 0,0-2 10 0,0-1-10 15,-4 3 10-15,3-3 0 0,1 0 0 0,-4 4-8 16,0 6 8-16,0-7 0 0,4 0 8 0,-4 7-8 16,0 0 0-16,0 0 8 0,0 0-8 0,0 0 0 15,0 0 0-15,0 0 0 0,3 10 0 0,1-3-8 16,-4 3 21-16,4 3 5 0,-4-3 1 0,4 3 0 15,-4 0-7-15,3 1 0 0,1-1-1 0,-4 0 0 16,0-3-11-16,0 3 0 0,4-6 0 0,-4 3-500 16,0-4-101-16</inkml:trace>
        </inkml:traceGroup>
        <inkml:traceGroup>
          <inkml:annotationXML>
            <emma:emma xmlns:emma="http://www.w3.org/2003/04/emma" version="1.0">
              <emma:interpretation id="{929D200B-27F3-4C95-B628-AD9F7AE18A65}" emma:medium="tactile" emma:mode="ink">
                <msink:context xmlns:msink="http://schemas.microsoft.com/ink/2010/main" type="inkWord" rotatedBoundingBox="9916,5597 12146,5333 12258,6275 10028,6539"/>
              </emma:interpretation>
              <emma:one-of disjunction-type="recognition" id="oneOf3">
                <emma:interpretation id="interp7" emma:lang="" emma:confidence="0">
                  <emma:literal>Augmented</emma:literal>
                </emma:interpretation>
                <emma:interpretation id="interp8" emma:lang="" emma:confidence="0">
                  <emma:literal>augmented</emma:literal>
                </emma:interpretation>
                <emma:interpretation id="interp9" emma:lang="" emma:confidence="0">
                  <emma:literal>fragmented</emma:literal>
                </emma:interpretation>
                <emma:interpretation id="interp10" emma:lang="" emma:confidence="0">
                  <emma:literal>Augmenter</emma:literal>
                </emma:interpretation>
                <emma:interpretation id="interp11" emma:lang="" emma:confidence="0">
                  <emma:literal>Augmentin</emma:literal>
                </emma:interpretation>
              </emma:one-of>
            </emma:emma>
          </inkml:annotationXML>
          <inkml:trace contextRef="#ctx0" brushRef="#br0" timeOffset="-14810.5158">1363-65 1364 0,'0'17'30'0,"4"-1"6"0,-4-9 2 0,0-7 0 0,0 0-30 0,4 7-8 0,-4-7 0 0,4 3 0 15,3-6 50-15,-7 3 9 0,0 0 1 0,7 3 1 16,5-6-25-16,-5 3-4 0,0-4-2 0,1 8 0 15,3-4-19-15,-4 0-11 0,1-4 12 0,3-2-12 16,-4-1 0-16,5 0 0 0,-5 1 0 0,0-1 0 16,5 7 8-16,-5 0-8 0,4 0 0 0,-4-3 0 15,5-4 0-15,-5 1 0 0,0 6 0 0,5-4 0 16,-5 1 10-16,-3 0-10 0,-4 3 8 0,7 3-8 0,1-3 9 0,-8 0-9 16,0 0 10-16,3 7-10 0,5-4 9 0,-5 4-9 15,-3 3 8-15,4-4-8 0,-4 1 8 0,0 3-8 16,4 3 8-16,-4-7-8 0,0-6 0 0,4 10 8 15,-1 4-8-15,1-5 0 0,0-5 0 0,-1 6 0 16,1 3 0-16,0 0 0 0,3-3 0 0,-3 3 0 16,0-3 0-16,-1-3 0 0,5-4-12 0,-8-3 12 15,4 7-12-15,-4-7 12 0,0 0-8 0,7 0 8 16,0-4 0-16,-7 4 0 0,8-6 0 0,-1-4 0 16,1 0 0-16,3 0 0 0,-7 0 0 0,7-6 0 15,-4 2 0-15,1 4 0 0,-5 1 10 0,1-1-10 16,3 3 12-16,-3 0-12 0,0 1 12 0,3-1-12 0,-7 7 12 15,4-3-12-15,-4-4 15 0,4 1-4 0,-4 6-1 16,0 0 0-16,0 6-10 0,0-6 8 0,3 0-8 16,1 7 8-16,-4-4-22 0,4 4-5 0,-1 3-1 15,5-4 0 1,-8-6-50-16,4 7-10 0,-1 0-3 0,-3-7 0 0</inkml:trace>
          <inkml:trace contextRef="#ctx0" brushRef="#br0" timeOffset="-15331.6256">1389-292 1371 0,'0'13'30'0,"4"0"6"0,-4-13 2 0,-4 7 1 0,-3-4-31 0,7-3-8 16,0 0 0-16,0 0 0 0,0 0 56 0,-4 3 9 15,4-3 3-15,0 0 0 0,0 0-40 0,0 0-7 16,0 0-1-16,-3 13-1 0,6 1-19 0,-3-4 0 16,-3 6 0-16,3-3 0 0,3 0 0 0,-3 7 0 15,4 3 0-15,-4 4 0 0,-4-1 0 0,8-3-9 16,0 0 9-16,-4 0-8 0,-4-3 8 0,8-3 0 16,-1 3 0-16,1-7 0 0,-4-13 0 0,4 20 0 15,-4-4 0-15,4-6 0 0,-1 0 8 0,-3-4-8 16,0 4 8-16,0-3-8 0,0-4 23 0,0 1 0 0,0-8 0 15,0 4 0-15,0 0 5 0,0 0 2 0,0-10 0 16,-3-3 0-16,-5-3-8 0,8-4-2 0,-4 3 0 16,1-6 0-16,-1-3 44 0,4-1 8 0,0 1 1 0,0 0 1 31,4-1-102-31,-1-2-20 0,1 2-4 0,0 1 0 0,3-4 52 0,-3 4 12 0,-4-4 1 0,4 7 1 16,3 0-4-16,1 0-1 0,-5 0 0 0,1 3 0 15,0 3-1-15,-1 1-8 0,1 3 12 0,0-1-4 16,-4 1-8-16,4 3 12 0,-4 4-12 0,3-4 12 15,-3 0-12-15,0 7 0 0,0 3 0 0,4-4-11 16,-4 4 11-16,0 0 0 0,0 0 0 0,7 10-8 16,-3 3 8-16,0-3 8 0,0 3-8 0,-1 4 11 15,1-1-11-15,0 1-12 0,-1 3 2 0,1 0 1 16,0-1-3-16,0 4 0 0,-1 4 0 0,5-1 0 0,-8 1 12 16,7-1-13-16,0 0 5 0,-3-2 8 0,0 2-21 15,0-3 3-15,-1 3 1 0,1-2 0 16,0-1-9-16,-4 0-2 0,3 0 0 15,1 0 0-15,-4-3 4 0,4 0 0 0,-4-4 0 0,4 1 0 0,-4-1 8 0,0-6 1 16,3 0 1-16,-6-4 0 16,3 4-30-16,0-3-5 0,0-4-2 0,0 4-677 15</inkml:trace>
          <inkml:trace contextRef="#ctx0" brushRef="#br0" timeOffset="-14327.5345">2021-216 1037 0,'-4'-30'29'0,"0"30"7"0,0 10-28 0,4-10-8 16,-3 10 0-16,-1 0 0 0,0-4 67 0,-3 1 12 15,-1-4 2-15,8-3 1 0,0 0-31 0,-7 3-7 16,-4-3 0-16,11 0-1 0,0 0-7 0,-4 10 0 15,-7 0-1-15,4-3 0 0,-1-1-15 0,8-6-2 16,0 0-1-16,-7 10 0 0,-4 3-17 0,3 1 0 16,4-4 8-16,1 3-8 0,-1-3 0 0,4 3 0 15,0-3 0-15,4 0 0 0,-4 3 0 0,3-3 0 16,1 3 0-16,0-3-9 0,3-4 9 0,-3 4 0 16,3-3 0-16,1 0 0 0,-1-4-8 0,4 3 0 15,-11-6 0-15,0 4 0 0,0-4 8 0,0 0 0 16,0 0 0-16,0 0 0 0,0 0 10 0,12-10 1 15,-9 0 0-15,5-3 0 0,-5 0 25 0,1 3 4 0,0 0 2 16,0 0 0-16,-1 3-19 0,1-3-4 0,-4 0-1 0,0-3 0 16,4 10-10-16,-4 3-8 0,0 0 12 0,0 0-12 15,0 0 0-15,3 3 0 0,5 1 0 0,-4 2 0 16,-4-6 0-16,3 10-12 0,1 3 3 0,0 4 1 16,-1-1 8-16,1-3-12 0,0-3 12 0,0 10-12 15,-1 3 12-15,-3 4 14 0,-3-8-3 0,3 5-1 16,-4-1 3-16,0 3 1 0,4 0 0 0,-4 4 0 15,-3-10-6-15,3 3-8 0,-3 10 11 0,-1-13-11 16,-3-4 8-16,8 1-8 0,-5-7 0 0,4 0 0 16,-3 6 0-16,3-3-12 0,4 1 0 0,0-14-556 15,0 0-112-15</inkml:trace>
          <inkml:trace contextRef="#ctx0" brushRef="#br0" timeOffset="-13504.0503">2128-200 1314 0,'0'13'28'0,"0"0"7"0,0 1 1 0,0-1 1 0,0 3-29 0,0 1-8 15,0-1 0-15,-4 1 0 0,8 3 10 0,-4-4 1 16,-4 4 0-16,8 0 0 0,-4 3-11 0,0-7 0 0,0-2 0 0,0 2 0 15,0-6 20-15,0 6 3 0,0-2 0 0,0-4 0 16,-4-4 14-16,4 1 3 0,0-1 1 0,0-6 0 16,0 0-1-16,0 0 0 0,0 0 0 15,0 0 0-15,4-10-5 0,-4 4-2 0,0-4 0 0,4 0 0 16,0 0-12-16,-1-3-2 0,-3 0-1 0,0-4 0 16,4 1-10-16,0-1-8 0,-4-3 12 0,3-3-12 15,-3 10 8-15,4-3-8 0,4 2 0 0,-8 1 0 16,3 0 0-16,5 3 0 0,-8 4 0 0,3-1 0 15,5 0 0-15,-8 7 0 0,4-6 0 0,-1-1 0 16,5 4 0-16,-8 3-12 0,0 0 3 0,7 6 1 16,1 4-7-16,-5 4-1 0,5-1 0 0,-5 0 0 15,5 3-1-15,-4-2-1 0,-1 2 0 0,1-3 0 16,0 1 10-16,-1-1 8 0,-3-7-12 0,4 4 12 16,0-3 0-16,-4-7 0 0,0 0 0 0,0 10 0 15,4 0 0-15,-1-4 0 0,-3-6 0 0,0 0 0 16,8 7 12-16,-8-7-3 0,0 0-1 0,3-7 0 0,5-3 5 15,-4 4 1-15,3 2 0 0,-3-5 0 0,-1-1-14 16,1-4 9-16,4 5-9 0,-1-1 8 0,-3-4-8 16,-1 5 0-16,5-1 0 0,-5-4 0 0,5 1 0 0,-4 3 0 15,-1-3 0-15,1 0 0 0,0 6 0 0,-1 1 0 16,1-1 0-16,-4 7 0 0,0 0 0 0,0 0-11 16,0 0 3-16,0 0 0 0,0 0-4 0,0 0 0 15,0 0 0-15,8 7 0 0,-5-1 12 0,5 1 0 16,-1 3-9-16,-3-4 9 0,0 1-20 0,3 3 0 15,0-3 0-15,1-1 0 0,-8-6 20 0,0 0 0 16,0 0 0-16,7 7 0 0,1-4 0 0,-8-3 0 0,0 0 0 16,0 0 0-16,11-3 9 0,0 3 7 0,-4-4 0 0,-7 4 1 15,8-9 7-15,-4-1 2 0,3 3 0 16,-3-3 0-16,-1-3-10 0,1 0-1 0,0 6-1 0,-4-3 0 16,0-3-6-16,4-3-8 0,-4 6 11 0,0 0-11 15,3 0 12-15,-6 3-12 0,-5-3 12 0,4 0-12 16,1 1 15-16,-1-1-4 0,-3 3-1 0,-1 0 0 15,4 4-1-15,-3-3 0 0,3 2 0 0,4 4 0 16,0 0-1-16,0 0-8 0,0 0 12 0,-7 10-4 16,3 0-8-16,-3 0 0 0,3 0-10 0,-3 3 10 15,7 4-8-15,0-4 8 0,0 0 0 0,3 3-9 16,1 1-12-16,-4-1-3 0,4 4 0 0,3 0 0 16,-3-3 12-16,0-1 1 0,3 1 1 0,-3-1 0 15,3-3-5-15,4-3-1 0,-3 3 0 0,3-6 0 16,0 0-36-16,4-4-8 0,-4-3-2 15</inkml:trace>
          <inkml:trace contextRef="#ctx0" brushRef="#br0" timeOffset="-12817.7397">2692-289 1120 0,'0'13'32'0,"0"-13"6"16,0 0-30-16,0 0-8 0,0 0 0 0,0 10 0 0,-3-3 49 0,-1 3 9 15,0-4 2-15,4 4 0 0,-3 0-32 0,3 0-5 16,0 3-2-16,0-3 0 0,0 0-1 0,0 0 0 16,0-10 0-16,3 10 0 0,-3-4-4 0,0 4 0 15,-3 0-1-15,3 7 0 0,-4 9 9 0,4-6 1 16,0 0 1-16,0-20 0 0,0-10 14 0,-4-4 2 15,4 5 1-15,0-1 0 0,0 10-1 0,0 0 0 16,0-10 0-16,0 10 0 0,4-13-14 0,-4 3-4 16,0 0 0-16,0 3 0 0,4-3-8 0,-4 10-3 0,0-10 0 0,3 0 0 15,-3 4-13-15,8 3 0 16,-5-4 8-16,1 0-8 0,-4-3 0 0,8 7 0 0,-5-3 0 16,-3 6 0-16,0 0-8 0,0 0 8 0,0 0-12 15,8 3 12-15,-1-3-14 0,1 3 4 0,-1 0 1 0,0 4 0 16,-3-4-3-16,4 4 0 0,-5 3 0 0,5 0 0 15,-1 0 2-15,1 0 0 16,-5 3 0-16,1-3 0 16,0 3-19-16,3-3-4 0,-3 3-1 0,3-3 0 15,-3-7-30-15,0 4-7 0,3-1-1 0,-7-6-410 0,8-3-82 0</inkml:trace>
          <inkml:trace contextRef="#ctx0" brushRef="#br0" timeOffset="-11898.2596">2900-414 1664 0,'0'0'47'0,"0"0"11"0,0-4-46 0,4 4-12 16,0-3 0-16,-4 3 0 15,7 0 75-15,1-7 13 0,3 7 2 0,4-3 1 0,7 0-45 0,-4-4-9 16,1 1-1-16,3-1-1 0,-3 0-24 0,7-3-11 16,4 1 10-16,-1-1-10 0,1 0 0 0,0 0-21 15,-4 3 3-15,7-3-587 16,-3-3-118-16</inkml:trace>
          <inkml:trace contextRef="#ctx0" brushRef="#br0" timeOffset="-12390.9107">3145-655 1447 0,'0'0'32'0,"0"0"6"0,0 0 2 0,0 0 0 0,0 0-32 0,-7 3-8 16,0 0 0-16,-1 7 0 0,4-3 60 0,-3 6 9 15,0-3 3-15,-1 6 0 0,1 1-48 0,-1 3-8 16,1 3-3-16,3-3 0 0,-3-1-5 0,3 1-8 16,0 0 11-16,4 0-11 0,-3 0 13 0,-1-1-4 15,4 8-1-15,-4-1 0 0,4 1-8 0,0 2 8 16,0-2-8-16,4-1 8 0,0-3-8 0,-1 4 0 15,-3-4 0-15,4-7 0 0,3-3 0 0,1 7 0 16,-4 13 0-16,-1-16 8 0,-3-17-8 0,0 0 0 16,8 16 0-16,-1-6 0 15,-7-10 8-15,0 0 0 0,11-7 0 0,-3-2 0 0,-1 2 4 0,1-3 0 16,-1 0 0-16,0-6 0 0,4 2 0 0,-3-2 0 0,3-1 0 16,-4 4 0-16,1-3-4 0,-4 3 0 0,-1-1 0 15,1 1 0-15,-8 0 12 0,8 3 3 0,-4 0 0 0,0 0 0 16,-4 0-1-16,4 4 0 0,-3-1 0 0,3 7 0 15,0 0-1-15,0 0 0 0,0 0 0 0,0 0 0 16,0 0-7-16,0 0-2 0,0 0 0 0,0 0 0 16,-8 7-29-16,4 3-7 0,1 3 0 0,3 0-1 15,-4 0 6-15,4 0 2 0,7 4 0 0,-7-1 0 16,4-2-19 0,0-1-3-16,0 0-1 0,3 0 0 0,0 0-20 15,1-3-4-15,3 0 0 0,0-6-1 0,4-1-95 16,-4 0-20-16,4-3-3 0</inkml:trace>
          <inkml:trace contextRef="#ctx0" brushRef="#br0" timeOffset="-12104.8152">3502-339 1288 0,'0'0'28'0,"0"0"7"0,0 0 1 0,-4 4 0 0,4-4-36 0,-7 10 0 16,3-4 0-16,-4 4 0 0,1 0 64 0,0 0 7 15,3-3 1-15,-4 2 0 0,5 5-47 0,-1-4-9 16,4-1-1-16,0-2-1 0,0 0-14 0,4-1 0 15,-4 1 0-15,3-1 0 0,-3-6 0 0,8 4 0 16,-4 2 0-16,3-2 0 0,4-1 12 0,-11-3 7 16,8 3 1-16,3-6 0 0,0-4 20 0,-4 1 4 0,4-7 0 0,-3-1 1 15,-4 1 15-15,-1 0 2 0,5-4 1 0,-5 1 0 16,1 3 9-16,0-4 3 0,0-3 0 0,-4-3 0 16,3 4-7-16,1 2-2 0,-4 4 0 0,0-4 0 15,0 1-48-15,0 3-10 0,-7-1-8 16,7 5 12-16,-4-1-28 0,4-4-6 0,-8 1-1 15,5 0 0 1,-1 3-125-16,0 0-24 0,-3 0-6 0</inkml:trace>
        </inkml:traceGroup>
        <inkml:traceGroup>
          <inkml:annotationXML>
            <emma:emma xmlns:emma="http://www.w3.org/2003/04/emma" version="1.0">
              <emma:interpretation id="{0132AE45-86A9-453C-AFD5-96E0964C0632}" emma:medium="tactile" emma:mode="ink">
                <msink:context xmlns:msink="http://schemas.microsoft.com/ink/2010/main" type="inkWord" rotatedBoundingBox="12555,5190 13470,5081 13555,5798 12640,5907"/>
              </emma:interpretation>
              <emma:one-of disjunction-type="recognition" id="oneOf4">
                <emma:interpretation id="interp12" emma:lang="" emma:confidence="0">
                  <emma:literal>start</emma:literal>
                </emma:interpretation>
                <emma:interpretation id="interp13" emma:lang="" emma:confidence="0">
                  <emma:literal>star</emma:literal>
                </emma:interpretation>
                <emma:interpretation id="interp14" emma:lang="" emma:confidence="0">
                  <emma:literal>stun</emma:literal>
                </emma:interpretation>
                <emma:interpretation id="interp15" emma:lang="" emma:confidence="0">
                  <emma:literal>stunt</emma:literal>
                </emma:interpretation>
                <emma:interpretation id="interp16" emma:lang="" emma:confidence="0">
                  <emma:literal>stuns</emma:literal>
                </emma:interpretation>
              </emma:one-of>
            </emma:emma>
          </inkml:annotationXML>
          <inkml:trace contextRef="#ctx0" brushRef="#br0" timeOffset="-11172.5492">4129-543 1263 0,'0'0'28'0,"0"0"5"0,0 0 2 0,0 0 1 0,0 0-36 0,4-3 0 0,-4-1 0 0,0 4 0 15,0 0 76-15,0 0 9 0,-4 0 2 0,-3-3 0 16,-1 3-39-16,1 0-8 0,-1 3-2 0,-3 1 0 16,4-1-22-16,-4 3-4 0,0-2 0 0,3 2-1 15,1 8-11-15,-4-8 0 0,3 1 0 0,4-1 0 16,-3 1 0-16,3 0 0 0,1-1 0 0,3-6 0 16,0 10-20-16,0-3 1 0,-4-1 0 0,8 1 0 15,-4 3-5-15,7-4-2 16,0 1 0-16,-7-7 0 0,0 0 9 0,8 7 1 0,-1-4 1 0,-7-3 0 15,11 6 15-15,-3-2-9 0,-4-1 9 0,-1 7-8 16,-3-10 8-16,8 7 0 0,-8-7 0 0,3 9 0 16,-3-9 0-16,0 7 8 0,0 3-8 0,0-3 0 15,-3 2 10-15,3 1-2 0,-8 4-8 0,5-5 12 16,-5-2-4-16,4 3-8 0,1-3 11 0,-5-1-475 16,5-6-94-16</inkml:trace>
          <inkml:trace contextRef="#ctx0" brushRef="#br0" timeOffset="-10906.9518">4333-919 1205 0,'0'0'34'0,"0"6"8"0,0 8-34 0,-3-8-8 0,3 4 0 0,-4 0 0 16,0 3 75-16,0 4 13 0,1-1 2 0,3 1 1 15,-4-1-60-15,0 4-12 0,1 0-3 0,-1 3 0 16,4 3-16-16,-4 4 0 0,0 3 0 0,1 0 0 16,3 0 0-16,-4 0 0 0,0 0 0 0,1 0 0 15,-1 0 0-15,0-3 0 0,-3-4 0 0,-1 4 0 16,1-7 0-16,3 3 0 0,4 1 0 0,-7-4 0 16,3-7-24-16,4 4 2 0,-4 0 0 0,4-4-420 15,4-9-84-15</inkml:trace>
          <inkml:trace contextRef="#ctx0" brushRef="#br0" timeOffset="-10424.1998">4203-487 975 0,'0'0'21'0,"0"0"5"0,0 0 1 0,0 0 1 0,0 0-28 0,0 0 0 15,8 0 0-15,3 3 0 0,-4 1 41 0,1-4 3 16,3-4 1-16,0 1 0 0,0 3-1 0,-3 0 0 16,3 0 0-16,0 0 0 0,4 0-9 0,-8 0-3 15,4-3 0-15,-3-1 0 0,3-2-8 0,0 2-1 16,-4 4-1-16,1 0 0 0,-8 0 0 0,11-3 0 16,-4 3 0-16,-7 0 0 0,0 0-2 0,4 0-1 0,-4 0 0 15,0 0 0-15,0 0-7 0,0 0 0 16,0 0-1-16,4 7 0 0,-4-7-11 0,4 10 0 0,-8 0 0 0,4-10 8 15,0 0-8-15,0 16 0 0,-4 1-12 0,4-17 12 16,0 0-20-16,-4 16 4 0,1 1 1 0,-1-4 0 16,0-3 2-16,4-10 0 0,0 0 0 0,0 0 0 15,0 0 1-15,4 13 1 0,-4-13 0 0,0 0 0 16,7 0 0-16,-7 0 0 0,0 0 0 0,12-3 0 16,-5-1 11-16,-7 4 0 0,0 0 8 0,11-6-8 15,-3-1 12-15,-1 0-3 0,0 1 0 0,-3-4 0 16,0 3 2-16,0 1 0 0,-4 6 0 0,7-4 0 15,-3 1 3-15,-4 3 1 0,0 0 0 0,3-6 0 16,1 6-3-16,-4 0-1 0,0 6 0 0,7-3 0 16,-3 4-11-16,0-4 0 0,3-3 0 0,-3 7 0 15,0-7-8-15,-1 7-4 0,1-1-1 0,4-3 0 16,-8-3-25-16,7 4-5 0,-3 2-1 16,-4-6-408-16,0 0-83 0</inkml:trace>
          <inkml:trace contextRef="#ctx0" brushRef="#br0" timeOffset="-9711.827">4537-767 1496 0,'0'0'42'0,"0"0"10"0,0 0-41 0,0 0-11 0,0 0 0 0,0 0 0 16,4-4 93-16,-4 4 17 0,0 0 3 0,11 0 1 15,0-6-47-15,1 6-10 0,2-4-1 0,1 4-1 16,0-3-26-16,4 3-5 0,-1 0 0 0,1-3-1 15,-8-1-23-15,8 1 0 0,3-3 0 0,-4-1 0 16,5 4-40-16,-5-1-7 0,1-2-1 0,3-1 0 16,-3 1-38-16,-1-1-8 0,1-3-2 0</inkml:trace>
        </inkml:traceGroup>
      </inkml:traceGroup>
    </inkml:traceGroup>
    <inkml:traceGroup>
      <inkml:annotationXML>
        <emma:emma xmlns:emma="http://www.w3.org/2003/04/emma" version="1.0">
          <emma:interpretation id="{6733FFE3-70FB-47D8-BF97-569DAF7BBB2C}" emma:medium="tactile" emma:mode="ink">
            <msink:context xmlns:msink="http://schemas.microsoft.com/ink/2010/main" type="paragraph" rotatedBoundingBox="10297,6617 11960,6321 12065,6908 10402,72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CF03A8-B74C-4F41-B36E-252EA4DF5244}" emma:medium="tactile" emma:mode="ink">
              <msink:context xmlns:msink="http://schemas.microsoft.com/ink/2010/main" type="line" rotatedBoundingBox="10297,6617 11960,6321 12065,6908 10402,7204"/>
            </emma:interpretation>
          </emma:emma>
        </inkml:annotationXML>
        <inkml:traceGroup>
          <inkml:annotationXML>
            <emma:emma xmlns:emma="http://www.w3.org/2003/04/emma" version="1.0">
              <emma:interpretation id="{B4498383-668E-46F2-9821-5039B5E710F1}" emma:medium="tactile" emma:mode="ink">
                <msink:context xmlns:msink="http://schemas.microsoft.com/ink/2010/main" type="inkWord" rotatedBoundingBox="10736,6539 11960,6321 12061,6889 10837,7106"/>
              </emma:interpretation>
              <emma:one-of disjunction-type="recognition" id="oneOf5">
                <emma:interpretation id="interp17" emma:lang="" emma:confidence="1">
                  <emma:literal>slides</emma:literal>
                </emma:interpretation>
                <emma:interpretation id="interp18" emma:lang="" emma:confidence="0">
                  <emma:literal>Slides</emma:literal>
                </emma:interpretation>
                <emma:interpretation id="interp19" emma:lang="" emma:confidence="0">
                  <emma:literal>slide</emma:literal>
                </emma:interpretation>
                <emma:interpretation id="interp20" emma:lang="" emma:confidence="0">
                  <emma:literal>glides</emma:literal>
                </emma:interpretation>
                <emma:interpretation id="interp21" emma:lang="" emma:confidence="0">
                  <emma:literal>Elides</emma:literal>
                </emma:interpretation>
              </emma:one-of>
            </emma:emma>
          </inkml:annotationXML>
          <inkml:trace contextRef="#ctx0" brushRef="#br0" timeOffset="-5987.5842">2202 463 1224 0,'0'0'27'0,"0"0"5"0,-3 10 2 0,3 0 0 0,0-3-34 0,0 6 0 0,3 0 0 0,-3 4 0 15,0 2 52-15,0-2 4 0,0-4 1 0,0 10 0 16,4 7-32-16,0 0-6 0,-4-1-2 0,0-2 0 16,0-1-3-16,0-3-1 0,4 0 0 0,-4 0 0 15,3-3-5-15,-3 3 0 0,0 0-8 0,4-3 12 16,-4 3-12-16,0-3 0 0,4-3 8 0,-1-1-8 15,-3 1 0-15,0-4 0 0,4 0 0 0,-4-3 0 16,4 0-32-16,-4-10-10 0,0 0-2 0</inkml:trace>
          <inkml:trace contextRef="#ctx0" brushRef="#br0" timeOffset="-5985.5805">2392 678 1044 0,'7'30'23'0,"-7"-30"5"0,0 0 0 0,0 13 1 0,0 7-29 0,0-1 0 16,0-9 0-16,-4 7 0 0,4 6 36 0,0 0 2 16,-3-3 0-16,-1-4 0 0,4-6-47 0,0 3-10 15,-4 1-1-15,4 2-484 16</inkml:trace>
          <inkml:trace contextRef="#ctx0" brushRef="#br0" timeOffset="-5974.5525">2462 444 1746 0,'0'0'38'0,"0"0"8"0,0 0 2 0,0 0 1 0,0 0-39 0,0 0-10 0,0 0 0 0,0 0 0 16,0 0 70-16,-7 0 12 0,7 0 2 0,0 0 1 16,-8 0-59-16,8 0-12 0,0 0-2 0,0 0-1 31,0 0-38-31,0 0-7 0,0 0-2 0,0 0-857 0</inkml:trace>
          <inkml:trace contextRef="#ctx0" brushRef="#br0" timeOffset="-5979.5604">2730 734 1146 0,'0'0'32'0,"0"0"8"15,-4 13-32-15,4-13-8 0,-4-6 0 0,0-1 0 16,4 7 120-16,-7 0 22 0,0 7 5 0,-1-1 1 16,1-3-55-16,-1 1-10 0,-3-4-3 0,4 0 0 15,-1 0-28-15,1 0-7 0,-1 0-1 0,-3-4 0 0,4 1-18 0,-1 0-4 16,1 0-1-16,3 6 0 0,-3 0-21 0,0 4 0 15,7 3 0-15,-4-4 0 0,0 4 0 0,0-3-13 16,8 3 1-16,-4-10 1 0,0 0-1 0,0 10-1 16,4 3 0-16,0 0 0 0,3-3 2 0,0 0 1 15,-7-10 0-15,4 6 0 0,0 4 10 0,-1 0 0 16,-3-10 0-16,0 0-8 0,0 0 8 0,12 0 0 16,-5 0 0-16,0-3 0 0,-3-4 0 0,4 1 8 15,-1-4-8-15,4-3 11 0,-7-4-3 0,3 1-8 16,-3-8 12-16,3 1-4 0,5 0-8 0,-5 0 0 15,0-3 0-15,1-1 0 0,-4-6 0 0,3 7 0 16,-3-4 0-16,3 4 8 0,1-1-8 0,-5 1 0 0,5 3 0 0,-5 3 0 16,1 4 0-16,-4-1 8 0,0 1 0 0,4 6 0 15,-4 0 0-15,0 3-8 0,0 7 12 0,0 0-4 16,0 0-8-16,0 0 8 0,0 0-8 0,0 0 8 16,0 0-8-16,0 0-12 0,-4 10 2 0,4 0 1 15,0 0-3-15,-4 10-1 0,4 6 0 0,-3 1 0 16,3-4-4-16,-4 0-1 0,4 10 0 0,0-4 0 15,0-2 6-15,0-1 0 0,4 4 1 0,-4 0 0 16,3-1 3-16,1 4 0 0,4-6 0 0,-5-4 0 16,5-7 8-16,-1 1-12 0,1 3 12 0,-1-10-12 15,0-1-6-15,5-2-2 0,-1-4 0 0,0-3 0 16,4-3 0-16,-4 0 0 0,4 3 0 0,-1 0 0 16,-2 0 20-16,2-7 0 0,1-6 0 0,0 0 9 15,-4 9-9-15,4-9 0 0,-4-7 0 0,0 1 8 0,1-1 8 0,-5 0 2 16,0 7 0-16,1-4 0 0,-4 4-3 0,-1 0-1 15,-3-7 0-15,0 7 0 0,0 3 3 0,-3 0 1 16,-1 0 0-16,0 0 0 0,0 4 1 0,1-1 0 16,3 7 0-16,-8-6 0 0,1 2-9 0,7 4-2 15,0 0 0-15,0 0 0 0,-11 7-8 0,11-7 0 16,0 0 0-16,-8 6-11 0,1 11 11 0,3-4-8 16,-3 0 8-16,7 1-8 0,0-1 0 0,0 0 0 15,0 3 0-15,0 4 0 16,3 0-16-16,1-10-2 0,-4-10-1 0,8 10 0 15,-1 3-27-15,4-3-6 0,4-7 0 0,-4 1-729 0</inkml:trace>
          <inkml:trace contextRef="#ctx0" brushRef="#br0" timeOffset="-5852.2819">3405 523 1746 0,'0'0'38'0,"0"0"8"0,0 0 2 0,0 0 1 0,0 0-39 0,0 0-10 16,0 0 0-16,0 0 0 0,-7 0 80 0,-1 0 15 15,8 0 2-15,-7 0 1 0,0 0-34 0,-1 3-6 0,1 0-2 0,-1 1 0 16,1-4-18-16,-1 6-4 0,1 1-1 0,0-1 0 16,-1-2-22-16,4 2-11 0,-3 1 10 0,7-7-10 15,-4 7 0-15,1-1-10 0,-5 7 0 0,8-3 0 16,-4-3-7-16,4 3-2 0,4-4 0 0,-4-6 0 15,0 0 2-15,4 7 0 0,3 3 0 0,4-7 0 16,-3 0-4-16,-1 1-1 0,4 2 0 0,1 4 0 16,-5-3 3-16,0-1 1 0,1 1 0 0,-1-4 0 15,-7-3 18-15,0 0 0 0,4 14 0 0,0-5 0 16,-4-9 8-16,0 10 4 0,0 7 2 0,-4-1 0 16,0-2 15-16,1-5 3 0,-5 1 1 0,4 0 0 15,-7 0-3-15,4-3-1 0,-1-1 0 0,1 1 0 16,0 0-17-16,-1-4-4 0,-3 3-8 0,11-6 12 15,-4-3-47-15,4 3-9 0,-7 3-3 16,-1 4-644-16,8-7-129 0</inkml:trace>
          <inkml:trace contextRef="#ctx0" brushRef="#br0" timeOffset="-8470.8853">1943 734 1321 0,'0'7'28'0,"0"-7"7"0,0 0 1 0,0 0 2 0,0 0-30 0,0 0-8 0,0 0 0 0,0 0 0 16,0 0 63-16,-8 0 11 0,1 0 2 0,-1 0 1 15,5 3-45-15,-5 3-10 0,1-6-2 0,-4 7 0 16,3-4-11-16,-3-3-9 0,4 7 12 0,-1-4-12 16,-3 1 0-16,0 2 0 0,3 4 0 0,-3-3 0 15,0-4 0-15,0 13 0 0,0 8 0 0,4-5 0 31,3-2-30-31,0-4 0 0,-3 0 0 0,7 4 0 16,3-1-1-16,1 1 0 0,-4-4 0 0,0-13 0 0,0 0 16 0,0 0 3 16,15 13 1-16,0-3 0 0,-4 0 11 0,0 0 0 0,4 3 0 0,-4 0 0 15,-4-3 0-15,1-3 9 0,-8-7-1 0,0 0-8 16,0 0 24-16,0 0-1 0,0 0-1 0,0 0 0 16,0 0 6-16,11 3 2 0,-11-3 0 0,7 7 0 15,-3-1 10-15,-4 1 1 0,0-1 1 0,0 4 0 16,-7-3-6-16,3 0-2 0,0 2 0 0,-3-2 0 0,-1-4-22 15,5 1-12-15,-5 2 12 0,1-6-12 16,3 0-111-16,4 0-29 0,-7-3-5 16,7-4-2-16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22:01.0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9F92BB-911F-4B2A-82EB-19818624AE84}" emma:medium="tactile" emma:mode="ink">
          <msink:context xmlns:msink="http://schemas.microsoft.com/ink/2010/main" type="inkDrawing"/>
        </emma:interpretation>
      </emma:emma>
    </inkml:annotationXML>
    <inkml:trace contextRef="#ctx0" brushRef="#br0">25 0 1404 0,'0'0'31'0,"0"0"6"0,0 6 2 0,0-6 0 0,-4 13-31 0,0 4-8 0,4-4 0 0,-3 4 0 16,3-1 28-16,-4 1 4 0,4-1 0 0,-4 7 1 15,4-3-17-15,-3 3-4 0,3-3-1 0,0 3 0 16,0 0-11-16,0 7 0 0,0-4 0 0,0 1 0 16,0-1-8-16,0-3 8 0,0 0 0 0,3-3 0 15,1 0 0-15,0-4 0 0,3-3 0 0,1 4 8 16,-1-7-8-16,-3-4 12 0,-1 4-12 0,1-3 12 16,0 0-12-16,3-4 10 0,1 3-10 0,-1-6 10 15,0-3-10-15,-7 3 0 0,12-6 0 0,-5-1 0 16,4 0 0-16,0-3 12 0,-7-6-12 0,3-1 12 15,5 1-12-15,-5-1 12 0,-3 1-12 0,3-4 12 16,-3 4-3-16,0-1 0 0,-1 4 0 0,-3 0 0 16,0 0 6-16,4-1 1 0,-4 5 0 0,-4-1 0 15,1 0 2-15,3 6 1 0,-4 4 0 0,4 0 0 16,0 0-7-16,-4 7-2 0,0 0 0 0,1-1 0 16,-1 7-10-16,4 1 0 0,-7 2-12 0,3 1 12 0,4-4-9 15,0 3 9-15,0-3 0 0,-4 4 0 0,4-1 0 16,4-2 0-16,0-4 0 0,3-1 0 0,-3 1-8 0,3 0 8 15,-3 0 0-15,7 0 0 0,0-3-8 0,0 3 8 16,0-7 0-16,4 3 0 0,-4-2-18 0,4-1 3 16,-4-6 1-16,4-1 0 15,0-2-23-15,-4 6-5 0,0-3-1 0,1-4-449 16,-5 0-89-16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22:01.5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24177A-940A-40B5-936F-2AFA183F6336}" emma:medium="tactile" emma:mode="ink">
          <msink:context xmlns:msink="http://schemas.microsoft.com/ink/2010/main" type="inkDrawing"/>
        </emma:interpretation>
      </emma:emma>
    </inkml:annotationXML>
    <inkml:trace contextRef="#ctx0" brushRef="#br0">8 0 1530 0,'0'0'33'0,"0"0"7"0,0 0 2 0,0 0 2 0,0 0-36 0,0 10-8 16,0 0 0-16,0 3 0 0,0 0 23 0,0 0 2 15,0 1 1-15,-4-5 0 0,4 5-26 0,0-1 0 0,0 0 0 0,-4-3 0 16,4 0 0-16,0-10 8 0,0 0-8 0,4 10 0 15,-4-10 0-15,0 0 0 0,0 0 0 0,0 0 0 16,0 0 0-16,7 3 0 0,-7-3-11 0,8-7 11 16,-1 4 0-16,1-3 0 0,-5-1 0 0,1 0 0 15,4 1-11-15,-5-1 11 0,-3 7-13 0,0 0 5 16,0 0 8-16,4-6-13 0,-4 6 5 0,0 0-458 16,0 0-91-16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8:07.4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8C6133-D981-4687-9064-D6F986294E24}" emma:medium="tactile" emma:mode="ink">
          <msink:context xmlns:msink="http://schemas.microsoft.com/ink/2010/main" type="inkDrawing" rotatedBoundingBox="6917,7060 8482,6468 8489,6488 6925,7081" semanticType="callout" shapeName="Other">
            <msink:sourceLink direction="with" ref="{FFC90C0E-B12C-42DC-B113-57A837100EA4}"/>
            <msink:sourceLink direction="with" ref="{F74C42A9-81F6-4C25-90CF-D2C090444B61}"/>
          </msink:context>
        </emma:interpretation>
      </emma:emma>
    </inkml:annotationXML>
    <inkml:trace contextRef="#ctx0" brushRef="#br0">-1684 1001 701 0,'0'0'20'0,"0"0"4"0,0 0-24 0,0 0 0 15,0 0 0-15,0 0 0 0,0 0 64 0,0 0 7 16,0 0 1-16,0 0 1 0,0 0-18 0,0 0-4 16,0 0-1-16,0 0 0 0,0 0-21 0,0 0-4 15,0 0-1-15,7 0 0 0,-7 0 16 0,11-3 4 16,0 0 0-16,4-1 0 0,-4 1 10 0,4 0 2 16,7-1 1-16,-3-2 0 0,0-1 3 0,-1 1 1 0,4-1 0 0,1-3 0 15,3-3-36-15,-4 3-7 16,4 0-2-16,4 0 0 0,-4-3 7 0,7 0 1 0,-3 0 0 15,3-1 0-15,1-2-4 0,3-1-1 0,0 4 0 0,4-3 0 16,-4-1 0-16,7 1 0 0,5-1 0 0,3 1 0 16,-1-1-9-16,-2 1-2 0,-5-1 0 0,5 1 0 15,-1-1-8-15,-7 4 8 0,3-3-8 0,-3-1 8 16,4 4 0-16,-5-4-8 0,-6 4 12 0,-1 0-4 16,-3 0 3-16,0 3 0 0,-4-3 0 0,0 3 0 15,-4 3-11-15,0-3 0 0,-3 4 0 0,-1-1 0 16,1-3 0-16,-4 4 12 0,-4-4-12 0,4 6 12 15,-8 1-31-15,4-4-5 16,-3 4-2-16,-1-3 0 0,1-1-54 0,-8 7-12 0,0 0-1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8:08.1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BC29B2-990C-4F9E-8694-5947FFF5BFF6}" emma:medium="tactile" emma:mode="ink">
          <msink:context xmlns:msink="http://schemas.microsoft.com/ink/2010/main" type="inkDrawing" rotatedBoundingBox="8633,6592 8830,7224 8793,7235 8596,6603" semanticType="callout" shapeName="Other">
            <msink:sourceLink direction="with" ref="{FFC90C0E-B12C-42DC-B113-57A837100EA4}"/>
          </msink:context>
        </emma:interpretation>
      </emma:emma>
    </inkml:annotationXML>
    <inkml:trace contextRef="#ctx0" brushRef="#br0">38 552 1202 0,'0'0'26'0,"0"0"6"0,0 0 0 0,0 0 3 0,-7-3-35 0,7 3 0 16,-4-6 0-16,0 2 0 0,4 4 57 0,0 0 5 15,-3-3 1-15,3 3 0 0,0 0-21 0,0 0-4 16,-4-3-1-16,4 3 0 0,0 0-14 0,0 0-3 15,0 0-1-15,0 0 0 0,0 0-8 0,0 0-2 16,0 0 0-16,-4 6 0 0,0 4-9 0,4-3 0 16,0 6 0-16,4-3 8 0,-4 6-8 0,4 1 0 15,3-1 0-15,1 4 0 0,-1 0 0 0,-3 3 0 16,7 0 0-16,-4 0 0 0,1 0 0 0,3-3 0 16,-4 7 0-16,1-4 0 0,3 0 0 0,-4 0 10 15,1 0-1-15,-1 3 0 0,1-6 14 0,-1 0 2 0,1 3 1 16,-1-3 0-16,-3 0-26 0,3-1 0 15,-3-2 0-15,3-1 0 0,-3-2 0 0,3 2 8 0,-7-6 2 16,4 3 0-16,0-3 2 0,-4-3 0 0,-4-1 0 16,11 1 0-16,1-4-28 0,-8-3-4 0,0 0-2 0,0 0-514 15,0 0-104-15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22:14.2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40 4300 1130 0,'0'0'24'0,"0"0"6"0,-4 3 1 0,-3-3 1 0,-1 3-32 0,8-3 0 15,0 0 0-15,0 0 0 0,-14 0 68 0,6 0 6 16,8 0 2-16,0 0 0 0,0 0-48 0,0 0-8 0,0 0-3 0,4-3 0 15,7-4-17-15,-4 1 0 0,-7-1-11 0,4 1 11 16,11-1-10-16,-8 0 10 0,-3-3-8 0,7 4 8 16,4-4 0-16,0 0-8 0,-11-3 8 0,3 3 0 15,12 0-11-15,-4-3 11 0,-1 3-13 0,1-3 5 16,7 3 8-16,-3-3 0 0,-8-1-9 0,8 1 9 16,-1 0 0-16,8 0 0 0,-3-4 12 0,-1 4-4 15,-4-3-8-15,8-1 10 0,4 1-10 0,0-1 10 16,-12 1-10-16,8 2 0 0,11-2 0 0,-3 3 8 15,-1-4-8-15,1 4 12 0,-5 0-12 0,9 0 12 16,6-1-12-16,-3 5 0 0,-8-5 0 0,1 4-11 16,-1 1 11-16,1-1 0 0,3 3 0 0,-4 0 0 15,-3-2 0-15,3 2 0 0,4 4 8 0,8-4-8 16,3 4 0-16,-3-1 9 0,-8-2-9 0,0 3 0 16,4-1 8-16,0 1-8 0,-1 3 0 0,-2-3 0 0,-1 3 0 15,3-4 0-15,-2 4 0 0,2 4 0 16,1-4 10-16,4 3-10 0,-8-3 8 0,4 0-8 0,0 0 0 15,3 0 0-15,-3 0-9 0,0-3 9 0,-4-1 0 16,4 1 0-16,-4 3 0 0,7-3 0 0,-3-1 0 0,4 4 14 16,-4-3-1-16,3 0 0 0,1 0 2 0,3 3 0 15,-3-4 0-15,-1 4 0 0,1-3-5 0,-1 3-1 16,1 0 0-16,-1 0 0 0,-7 0-9 0,8 0 8 16,0 0-8-16,-1 3 8 0,1 1-8 0,-1-1 8 15,4 0-8-15,1 0 8 0,-5-3-8 0,5 4 0 16,-5-4 0-16,1 3 0 0,3-3 0 0,0 0 0 15,-3 3 0-15,3 1 8 0,0-4-8 0,4 0 0 0,0 0 0 16,4 0 0-16,-4 0 0 0,0 0 0 0,0 0 0 16,0 0 0-16,-4 3 0 0,4-3 0 0,4 0 0 15,-4 3 8-15,3-3-8 0,-3 4 0 0,4-4 0 0,0 0 0 16,-4 0 0-16,0 3 0 0,3 0 0 0,1 0 0 16,3 1 0-16,-3-1 0 0,0-3 0 0,-1 3 0 15,1-3 0-15,0 4 0 0,-4-1 0 0,3 0 0 16,-3 1 8-16,0-1-8 0,4 3 12 0,-4-2-4 15,0-1-8-15,4-3 12 0,-1 0-12 0,-3 0 12 16,0 0-2-16,4-3 0 0,-8-1 0 0,4 1 0 16,0-3 6-16,-4-1 0 0,4-3 1 0,0 3 0 15,4-6-5-15,-4 0-2 0,4 0 0 0,-8 0 0 16,4-1-10-16,-4 1 12 0,1 0-12 0,-1-3 12 0,0-1-2 16,0-3 0-16,4 1 0 0,-3-1 0 0,-1 0 2 0,0-3 0 15,4 0 0-15,-4-4 0 0,1 1 12 0,-5-4 4 16,1 1 0-16,-1-1 0 0,1-3-28 0,3 0 0 15,-3 0 0-15,3 0 0 0,0-3 8 0,0 3 0 16,-3 0 0-16,-1-4 0 0,-3 4-8 0,4-3 0 16,-8 0 0-16,4-1-11 0,-4 1 11 0,0-7 12 15,0 0-2-15,0 0-1 0,-3 4-9 0,-1-7 8 16,8-1-8-16,-4 1 8 0,-4 3 4 0,5 0 0 16,-5-3 0-16,-3 0 0 0,3 0 3 0,-3-4 1 15,-1 1 0-15,-3-4 0 0,4 0 2 0,-8 7 1 16,4 0 0-16,0 0 0 0,0-4-11 0,-3 1-8 0,3-4 9 15,-4 0-9-15,-7-3 14 0,7 0-3 16,8 0-1-16,-4 0 0 0,-4 0-1 0,0 3 0 0,-3 0 0 16,-1 0 0-16,1-3-1 0,-4 0-8 0,-4 0 12 0,4-4-4 15,-4 4 0-15,0 0 0 0,0 0 0 0,0 3 0 16,-3-3-8-16,-1 3 10 0,1 1-10 0,-5 2 10 16,1-3-10-16,3 1 0 0,-3 2 0 0,0 1 8 15,0 2 8-15,-1 1 2 0,5 10 0 0,-8 0 0 16,3-1-26-16,-3 4-6 0,-3 4-1 0,3 2 0 15,0-3 23-15,0 7 4 0,-8 0 0 0,5 0 1 16,3 3-13-16,-8 4 8 0,4-1-8 0,-3 1 0 16,0 3-11-16,-1-1-8 0,1 5-1 0,-1 2-1 15,-3 0 7-15,4 1 2 0,-1-1 0 0,1 4 0 16,0-4-7-16,7 7-1 0,-8-3 0 0,8 3-669 16,0 0-135-16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25.77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492AB5-B82D-4070-AB79-AFB65AF1D16F}" emma:medium="tactile" emma:mode="ink">
          <msink:context xmlns:msink="http://schemas.microsoft.com/ink/2010/main" type="writingRegion" rotatedBoundingBox="3815,3056 5248,3056 5248,4409 3815,4409"/>
        </emma:interpretation>
      </emma:emma>
    </inkml:annotationXML>
    <inkml:traceGroup>
      <inkml:annotationXML>
        <emma:emma xmlns:emma="http://www.w3.org/2003/04/emma" version="1.0">
          <emma:interpretation id="{E75A019F-154B-456B-B123-E2720341C54D}" emma:medium="tactile" emma:mode="ink">
            <msink:context xmlns:msink="http://schemas.microsoft.com/ink/2010/main" type="paragraph" rotatedBoundingBox="3815,3056 5248,3056 5248,4409 3815,4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FCA96A-7A30-4EB2-B321-86FB9AEA4535}" emma:medium="tactile" emma:mode="ink">
              <msink:context xmlns:msink="http://schemas.microsoft.com/ink/2010/main" type="line" rotatedBoundingBox="3815,3056 5248,3056 5248,4409 3815,4409"/>
            </emma:interpretation>
          </emma:emma>
        </inkml:annotationXML>
        <inkml:traceGroup>
          <inkml:annotationXML>
            <emma:emma xmlns:emma="http://www.w3.org/2003/04/emma" version="1.0">
              <emma:interpretation id="{65FB404D-013F-4FC0-9E5E-A2D20089D3EC}" emma:medium="tactile" emma:mode="ink">
                <msink:context xmlns:msink="http://schemas.microsoft.com/ink/2010/main" type="inkWord" rotatedBoundingBox="3815,3056 5248,3056 5248,4409 3815,4409">
                  <msink:destinationLink direction="with" ref="{1B9B49AF-83C9-4424-8104-896D5DCC60F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20 914 0,'0'0'20'0,"0"0"4"0,0 0 0 0,0 0 3 0,0 0-27 0,0 0 0 0,0 0 0 0,0 0 0 16,0 0 64-16,0 0 7 0,0 0 1 0,0 0 1 15,0 0-17-15,0 0-3 0,0 0-1 0,0 0 0 16,0 0-3-16,0 0-1 0,0 0 0 0,0 0 0 16,-4 6-17-16,4-6-4 0,0 0-1 0,0 0 0 15,0 0-17-15,0 0-9 0,0 0 10 0,0 7-10 16,0-7 19-16,0 0-3 0,0 0 0 0,-3 6 0 16,3-6 1-16,0 0 0 0,0 0 0 0,0 0 0 15,0 0-1-15,0 0 0 0,0 0 0 0,0 0 0 16,0 0-16-16,0 0 10 0,0 0-10 0,0 0 8 15,0 0 4-15,0 0 0 0,0 0 0 0,0 0 0 16,0 0-12-16,0 0 12 0,0 0-12 0,7 7 12 16,0-4-12-16,-7-3 0 0,0 0 0 0,0 0 8 15,0 0-8-15,0 0 0 0,0 0 0 0,12 0 0 16,2 0 0-16,-2 0 0 0,-12 0 0 0,0 0 8 16,7 0-8-16,4 0 0 0,-3 4 0 0,-8-4 8 0,0 0-8 0,11 0 0 15,-4 0 0-15,-7 0 8 0,0 0-8 0,11-4 12 16,0 4-12-16,-3 0 12 0,3-3-4 0,-11 3 0 15,0 0 0-15,7-3 0 0,5-1 4 0,-12 4 0 16,0 0 0-16,11 0 0 0,0-3-12 0,-11 3-14 16,0 0 3-16,11-3 1 0,0 3 10 0,0-4 0 15,0 4 0-15,-11 0 0 0,0 0 0 0,12-3 0 16,-1 3 0-16,-11 0 0 0,11 0 0 0,0-3 0 16,-4 3 0-16,1-3 0 0,-1 3 0 0,-7 0 0 15,11-4 0-15,-3 1 0 0,-1 0 0 0,-7 3 0 0,0 0 0 0,8 0 8 16,-8 0-8-16,0 0 11 0,7-4-11 0,-7 4 12 15,0 0-12-15,7 0 0 0,5 0 0 16,-12 0-11-16,0 0 11 0,0 0 0 0,7 4 0 0,-7-4-8 16,11 0 8-16,-11 0 0 0,0 0 0 0,11 3 0 15,-3 0 0-15,-8-3 0 0,0 0 0 0,7 0 8 16,1 0-8-16,-8 0 0 0,7 0 0 0,-7 0 0 16,0 0 0-16,7 0 0 0,-7 0 0 0,0 0 0 15,0 0 0-15,12-3 8 0,-12 3-8 0,0 0 0 16,0 0 11-16,0 0-3 0,0 0 0 0,7 0 0 15,-7 0-8-15,7 0 0 0,-7 0-12 0,0 0 12 16,0 0 0-16,0 0 0 0,0 0 0 0,8 0 0 16,-1 3 0-16,-7-3 0 0,0 0 0 0,0 0 0 15,0 0 0-15,0 0 12 0,0 0-4 0,0 0 0 16,0 0 4-16,0 0 1 0,0 0 0 0,0 0 0 0,0 0-13 0,0 0 11 16,0 0-11-16,0 0 10 0,0 0-10 0,0 0 0 15,0 0 0-15,0 0 8 0,0 0-8 0,0 0 0 16,0 0 0-16,0 0 0 0,0 0 0 0,0 0 0 15,-3-3 0-15,-5 3 0 0,1 0 0 16,7 0 0-16,-8 0 0 0,1 0 0 0,-1 3 0 0,5-3 0 16,-5 0 0-16,1 0 0 0,-1 0 0 0,1 4 8 15,0-4-8-15,7 0 8 0,-8 3-8 0,1-3 8 16,-1 0-8-16,1 0 8 0,-1 0-8 0,1 0 0 16,0-3 0-16,-1 3 0 0,1-4 0 0,-1 4 0 15,1 0 0-15,-1 0 0 0,1-3 0 0,0 3 0 0,3 0 0 16,4 0 0-16,-8 0 0 0,1 0 0 0,0 0 0 0,7 0 0 15,0 0 0-15,-8 0 0 0,-3 3 0 0,4-3 0 16,7 0 0-16,-11 0 0 0,3 4 0 0,-3-4 0 16,4 0 0-16,-1 3 0 0,1 0 0 0,-1-3 0 15,-3 0 0-15,4 0 0 0,-1 0-9 0,1 0 9 16,-4 0 0-16,3 0 0 0,-3-3 0 0,11 3 0 16,0 0 0-16,-11 0 0 0,0 0 0 0,0-3 0 15,11 3 0-15,0 0 0 0,-11 0-8 0,3 0 8 16,8 0 0-16,0 0 0 0,-7-4 0 0,7 4 0 15,0 0-8-15,0 0 8 0,0 0 0 0,-11 0 0 16,11 0-8-16,0 0 8 0,0 0 0 0,-4-3 0 16,-4 0 0-16,8 3 0 0,0 0 0 0,0 0 0 15,0 0 0-15,0 0 0 0,0 0 0 0,0 0 0 16,0 0-10-16,0 0 10 0,0 0-8 0,0 0 8 0,0 0 0 16,0 0 0-16,0 0 0 0,0 0 0 0,0 0 0 15,0 0-8-15,0 0 8 0,0 0 0 0,0 0 0 16,0 0 0-16,0 0 0 0,0 0 0 0,0 0 0 0,8 6 0 15,-8-6 0-15,7 4 0 0,1-1 0 0,-8-3-8 16,0 0 8-16,11 0 0 0,0 3 0 0,-4-3 0 16,-7 0 0-16,0 0 0 0,0 0 0 0,12 3 0 15,-1 1 0-15,0-1 0 0,-11-3 0 0,11 3 0 16,0-3 0-16,0 4 0 0,-3-4 0 0,3 3 0 16,-11-3 0-16,11 0 0 0,0 0 0 0,-11 0 0 15,0 0 0-15,11 3 0 0,0-3 0 0,1 0 11 0,-1 0-11 16,0 0 12-16,0 0-12 0,0 0 0 0,0 0 0 15,0 0 0-15,0-3 0 0,4 3 0 0,-7-3-9 16,3 3 9-16,0-4 0 0,0 4 0 0,-3 0 0 16,3-3 9-16,-4 3-9 0,1-3 0 0,3 3 0 0,-4 0 0 15,1-4 0-15,-1 4 0 0,0-3 0 0,1 3 0 16,-8 0 0-16,7-3 0 0,-7 3 0 0,8-3 0 16,-8 3 0-16,3-4 8 0,5 4-8 0,-8 0 8 15,0 0-8-15,0 0 0 0,7 0 0 0,-7 0 0 16,8-3 0-16,-8 3 0 0,0 0 0 0,7 0 0 15,-7 0 0-15,0 0 0 0,0 0 0 0,0 0 0 16,0 0 0-16,0 0 0 0,0 0 0 0,0 0 0 16,0 0 0-16,0 0 8 0,0 0-8 0,0 0 12 15,0 0-12-15,0 0 8 0,0 0-8 0,0 0 8 16,0 0-8-16,0 0 0 0,0 0 0 0,0 0 0 16,0 0 0-16,0 0 0 0,0 0 0 0,0 0 0 0,-7-3 0 15,7 3 0-15,-8 0 0 0,1-4 0 0,7 4 0 16,-8 0 0-16,5 0 0 0,-5-3 0 0,1 3 0 15,-1 0 0-15,1 0 0 0,0 0 0 0,-1 0 0 0,1 0 0 16,-1 0-9-16,8 0 9 0,-7 0 0 0,-1 0 0 16,1 0 0-16,0 3 0 0,7-3 0 0,-8 4 0 15,-3-4 0-15,4 0 0 0,-1 0 0 0,1 0 0 16,-1 0 0-16,1 0 0 0,3 0 0 0,-3 0 0 16,7 0 0-16,-8 0 0 0,-3 0 0 0,4 0 0 15,7 0 0-15,-8-4 0 0,1 4 0 0,0-3 0 0,-1 3 0 16,8 0 0-16,0 0 0 0,-7 0 0 0,-8-3 0 15,7 3 0-15,8 0 0 0,-7 0 0 0,-4 0 0 16,0 0 0-16,0 0 0 0,3 0 0 0,1 0 0 0,-1 0 0 16,1 0 0-16,-1 0 0 0,8 0-8 0,-7 3 8 15,0-3 0-15,7 0 0 0,0 0 0 0,-8 0 0 16,8 0 0-16,-7 0 0 0,-4-3 0 0,11 3 0 16,0 0 0-16,0 0-8 0,-12 0 8 0,12 0 0 15,0 0 0-15,0 0 0 0,-7 3 0 0,7-3 0 16,0 0 0-16,0 0 0 0,-7 0 0 0,7 0 0 15,0 0 0-15,-12 3 0 0,12-3 0 0,0 0 0 16,0 0 0-16,0 0 0 0,0 0-8 0,0 0 8 16,0 0 0-16,0 0 0 0,-7 4 0 0,7-4 0 15,0 0 0-15,0 0 0 0,0 0 0 0,0 0 0 16,0 0 0-16,0 0 0 0,0 0 0 0,0 0 0 16,0 0 0-16,0 0 0 0,0 0 0 0,4 6 0 15,-4-6-53-15,0 0-11 0,0 0-1 0,3 7-1 16,5-4 104-16,-8-3 21 0,0 0 4 0,0 0 1 0,7 3-52 0,-7-3-12 15,0 0 0-15,11 4 0 0,1-4 0 0,-5 3 0 16,-7-3 0-16,0 0 0 0,0 0 0 0,11 3 0 16,-3-3 0-16,-8 0 0 0,0 0 0 0,14 4 0 15,-2-4 0-15,-1 3 0 0,0 0 0 0,-11-3 0 16,11 0 0-16,0 0 0 0,0 0 0 0,-11 0 0 16,0 0 0-16,15 0 0 0,-4 0 0 0,0 0 0 15,-3 0 0-15,-8 0 0 0,11 0 0 0,0 0 0 0,-4 0 0 16,-7 0 0-16,0 0 0 0,12 0 0 0,-1 0 0 15,0 0 0-15,-11 0 0 0,7-3 0 0,-7 3 0 16,11 0 0-16,-3-3 0 0,-8 3 8 0,0 0-8 16,7-4 0-16,1 4 0 0,-8 0 0 0,0 0 0 0,7-3 0 15,-7 3 0-15,0 0 0 0,11-3 0 0,-11 3-10 32,0 0-38-32,0 0-8 0,0 0-2 0,0 0-830 0</inkml:trace>
          <inkml:trace contextRef="#ctx0" brushRef="#br1" timeOffset="5121.8594">-469-172 608 0,'0'0'17'0,"0"0"4"0,-11 0-21 0,11 0 0 0,0 0 0 0,-4 3 0 15,-7 1 33-15,3-1 3 0,-3-3 0 0,0 3 0 0,-4 4 4 16,1 0 2-16,-1-4 0 0,0 3 0 16,0 1-6-16,0 6 0 0,0-3-1 0,-3 0 0 0,-1 3-15 0,1 0-2 15,-1 1-1-15,0 5 0 0,-3 1-17 0,0-3 0 16,3 6 0-16,1 0 0 0,-1 3 0 0,1-3 0 15,-5 4 0-15,9 3 0 0,-5-4-18 0,4 4 2 16,0 3 1-16,4 0 0 0,4 3 15 0,-1 3 0 16,1-2 0-16,3-1 0 0,4 0 0 0,0 1 0 15,4-1 0-15,0 0-9 0,-1-3 9 0,1 0 0 16,7-6 0-16,0 6 0 0,0 0 0 0,1-4 9 16,-1 4-9-16,0-10 0 15,0 1 0-15,4-1 0 0,0-4 0 0,3 5 0 0,4-5 8 0,1 1 4 16,-5-3 0-16,16 6 1 0,-1-7-13 0,1-3 11 0,3-3-11 15,-4 0 10-15,1-6 2 0,3-1 0 0,0-6 0 16,0-1 0-16,0 1-12 0,0-7 0 0,0 0 0 0,-3-3 8 16,-1 0 9-16,0-7 2 0,-3-3 0 0,0-4 0 15,0 1-32-15,-4 0-7 0,-4-4 0 0,0 0-1 32,0 1-23-32,-7-1-4 0,0-3 0 0,-4 0-1 0,-3-7 21 0,-1 1 5 0,-3-1 1 15,-1-3 0-15,-6-6 36 0,-5 2 7 0,1-2 2 0,-4-1 0 16,-4 8 12-16,4-5 2 0,-8 1 1 0,4 3 0 15,-3-3 7-15,-4 3 2 0,-1 4 0 0,5-1 0 16,-5 0 21-16,1 4 5 0,0 3 1 0,0 3 0 16,-4 4-18-16,3 3-3 0,-3 0-1 0,0 3 0 15,4 4-16-15,-4 2-4 0,4 4-1 0,3 1 0 16,-3 2-47-16,7 7-8 16,-3 0-3-16,-1 7-489 0,-3-1-97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1.7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9B49AF-83C9-4424-8104-896D5DCC60FD}" emma:medium="tactile" emma:mode="ink">
          <msink:context xmlns:msink="http://schemas.microsoft.com/ink/2010/main" type="inkDrawing" rotatedBoundingBox="4524,4481 7920,3066 8252,3862 4855,5277" semanticType="callout" shapeName="Other">
            <msink:sourceLink direction="with" ref="{65FB404D-013F-4FC0-9E5E-A2D20089D3EC}"/>
          </msink:context>
        </emma:interpretation>
      </emma:emma>
    </inkml:annotationXML>
    <inkml:trace contextRef="#ctx0" brushRef="#br0">0 1352 385 0,'0'0'8'0,"11"10"1"0,0 4 1 0,4 2 2 0,0 1-12 0,0-1 0 15,4 1 0-15,-1 2 0 0,1 1 52 0,3 0 7 0,0-4 1 0,1 1 1 16,-1-4-18-16,0 0-4 0,0-3-1 0,8 3 0 16,-4-3-4-16,4 0-1 0,-1 0 0 0,5 0 0 15,3 0-5-15,-4 0 0 0,1 0-1 0,3-4 0 16,0 4 11-16,0-3 2 0,0 3 1 0,4-7 0 16,0 0-14-16,3 4-3 0,-3-4-1 0,4 1 0 15,-1-4-2-15,1 3 0 0,3-3 0 0,0 0 0 16,1-3-1-16,-1-1 0 0,0 1 0 0,1-7 0 15,3 0-9-15,-4 0-3 0,4-3 0 0,3 0 0 16,1 0 6-16,0-1 1 0,-1-2 0 0,1-1 0 16,0-2-5-16,0-4-1 0,-4-1 0 0,3-2 0 15,1 0 19-15,0-7 3 0,-1 0 1 0,1 0 0 16,0-4-8-16,-4 1-2 0,0 3 0 0,0-7 0 16,0 4 11-16,-4 0 3 0,4 3 0 0,0 0 0 15,-4-3-13-15,0-1-3 0,0-2 0 0,-14 9 0 0,-1 0-9 16,1-3-3-16,-1 0 0 0,-3-6 0 0,0 2 0 0,-1-2 0 15,-3 2 0-15,8-9 0 0,-5 3-8 0,-3 0 8 16,4 7-8-16,-8 0 8 0,1 3-8 16,-1 0-14-16,0-3 3 0,0 6 1 15,1-3-26-15,-1 0-6 0,0 3-1 0,0-3 0 16,1-3 1-16,-1 3 0 0,0 0 0 0,1 3 0 16,-1 1-14-16,0 5-2 0,-3 1-1 0,3 4-583 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3.7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11 4 918 0,'0'0'20'0,"0"0"4"0,0 0 0 0,0 0 3 0,0 0-27 0,0 0 0 0,0 0 0 0,0 0 0 16,0 0 21-16,0 0-1 0,-4 10 0 0,1-4 0 15,-1 4 4-15,4 0 1 0,0 0 0 0,0 0 0 16,0 3 11-16,0 0 3 0,4 4 0 0,-1-1 0 16,-3 4-18-16,4 3-3 0,0-3-1 0,0 6 0 15,-1 1-17-15,1-4 8 0,-4 3-8 0,4-3 0 16,3 0 13-16,-7-3-4 0,4 0-1 0,-4-3 0 15,3-4 2-15,-3 0 0 0,0-3 0 0,0 0 0 16,0-10 4-16,0 0 1 0,0 0 0 0,0 0 0 16,0 0 2-16,0 0 1 0,0 0 0 0,0 0 0 15,0 0-6-15,0-10 0 0,0 0-1 0,4-3 0 16,-4 0-11-16,0-1 0 0,0-5 0 0,0-5 0 16,4 5 0-16,-4-1 0 0,0-3 0 0,4 3 0 15,-1 0-8-15,1 0 8 0,0 1-10 0,-1-1 10 16,1 3 0-16,4 1 0 0,-5-1 0 0,5 4 0 15,-5 3 0-15,1 0 0 0,0 4 0 0,-4 6 0 16,0 0-9-16,0 0 9 0,0 0-8 0,11 0 8 0,-4 3 0 16,1 4-8-16,-4-1 8 0,3 1 0 0,-3 3-9 0,3 0 9 15,-3 3-10-15,0 0 10 0,-1 0 0 0,1 4 0 16,0-1 0-16,-1 1 0 0,1-1 0 0,-4 4 0 16,4-4 11-16,0-2-3 0,-4 2-8 0,3-3 0 15,-3 1 0-15,4-5 8 0,0 1-8 0,-1-3 0 16,-3-7 0-16,0 0 8 0,0 0 6 0,0 0 2 15,0 0 0-15,0 0 0 0,0 0 12 0,8 0 4 16,-1-7 0-16,-3 1 0 0,3-4 3 0,-3 0 1 16,4-3 0-16,-1-4 0 0,-3 1-36 0,3-1 0 0,1 4-15 15,-1-3 5-15,0 2 10 0,1 1 0 0,-1 0 0 16,1 0-8-16,-1 3 8 0,0 0 14 0,-3 0-3 0,4 3-1 16,-5 1-10-16,-3 6 0 0,0 0 0 0,0 0 0 31,0 0-24-31,0 0-3 0,0 0-1 0,0 0 0 0,8 6 12 0,-5 4 3 0,1 0 0 0,-4 0 0 15,8 3-2-15,-5 1 0 0,1-1 0 0,3 0 0 16,1-3 15-16,-4 3 0 0,-1 0 0 0,8 0 0 16,1-3 0-16,-1 0 0 0,-4 0 0 0,4-3 0 15,4-1 0-15,4 1 0 0,-4-4-15 0,-1 1 5 16,1-1 10-16,-4-3 8 0,4 0-8 0,-4-3 11 16,1-4-11-16,2 4 0 0,-3-4 0 0,1-3 8 15,-1 0 3-15,0-3 0 0,0 0 0 0,-4-4 0 16,5 4-11-16,-1-3 12 0,-4-1-12 0,1 1 12 15,3-1-12-15,-4-3 0 0,1 4 9 0,-5-4-9 16,1 4 0-16,0-1 8 0,-4 4-8 0,0 0 0 16,0 3 9-16,0 0-9 0,-4 0 12 0,0 3-12 0,1 4 0 15,3 3 0-15,-4-7 0 0,4 7 0 0,-11 0 0 16,7 0 0-16,-7 4 0 0,7-1 0 0,-7 4-13 16,4 3-3-16,-1-4-1 0,1 7 0 0,-1-3 5 0,5 7 0 15,-5-4 1-15,4 3 0 0,1 1-1 0,-1 3-1 16,4-4 0-16,0 1 0 0,0 3 13 0,0-4 0 15,4 4 12-15,-1-4-12 0,1 1 0 0,0-1 0 16,7-2 0-16,-4-1 0 16,5-3-37-16,-1-4-11 0,-4 1-3 0,8-1 0 15,-4-6-32-15,4 0-6 0,0-6-2 0,3-1-261 0,-3 1-52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18:54:08.07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12382 6162 1173 0,'0'0'25'0,"-6"3"6"0,3-1 1 0,-3 1 2 0,6-3-34 0,-6 0 0 15,0 0 0-15,6 0 0 0,0 0 83 0,-9-3 9 16,-3-2 3-16,3 0 0 0,3 0-3 0,-6-3 0 16,0 0 0-16,-3 2 0 0,0-2-20 0,4-2-5 15,-1 2-1-15,0 0 0 0,0-3-15 0,-3 3-3 0,3-2-1 0,-3 2 0 16,0-3-20-16,0 1-4 0,1-1-1 0,2 1 0 16,0-1-12-16,-3-2-2 0,3 2-8 0,0 1 12 15,3-1-12-15,-3 0 0 0,3 4 8 0,0-1-8 16,3 0 0-16,0 2 0 0,3-2 0 0,-2 3-10 31,5 3-14-31,0 2-4 0,0-6 0 0,0 6 0 16,0 0-160-16,5-2-32 0,1-1-6 0</inkml:trace>
  <inkml:trace contextRef="#ctx0" brushRef="#br0" timeOffset="736.468">12367 7054 1602 0,'0'0'35'0,"0"0"7"0,0 0 2 0,0 0 1 0,0 0-36 0,0 0-9 16,-3 5 0-16,3-5 0 0,-3 5 63 0,-3 1 10 16,-3-1 3-16,3 0 0 0,-3 1-3 0,0 1 0 15,-3 1 0-15,0 3 0 0,0 0-21 0,-3 2-4 16,-2-3 0-16,2 4-1 0,0-1 2 0,0 3 1 0,0 0 0 0,-3-1 0 16,3-1-30-16,0 2-7 0,1-1-1 15,2-1 0-15,0 2-26 0,0-3-6 0,3 0 0 0,0 0-1 31,0-2-106-31,3-1-21 0,0-2-4 0,-3 0-786 0</inkml:trace>
  <inkml:trace contextRef="#ctx0" brushRef="#br0" timeOffset="1306.8929">12364 8432 1832 0,'-15'6'52'15,"9"-4"12"-15,0 4-52 0,-3-1-12 0,0 0 0 0,-6 0 0 16,3 1 36-16,-3 2 5 0,-2 0 1 0,2-1 0 16,0 4 31-16,-3 0 7 0,0-1 0 0,-3 1 1 15,3-1-29-15,-2 4-7 0,2-4-1 0,-3 3 0 16,3-5-28-16,0 3-5 0,3 0-2 0,0-1 0 16,3-2-85-16,1-3-16 0,-1 3-4 0</inkml:trace>
  <inkml:trace contextRef="#ctx0" brushRef="#br1" timeOffset="20847.4778">7000 6959 885 0,'0'0'19'0,"0"0"4"0,0 0 1 16,0 0 2-16,0 0-26 0,0 0 0 0,-3 5 0 0,3-5 0 0,0 0 44 0,0 0 4 16,-3 5 1-16,3-5 0 0,0 0-1 0,-3 5-1 15,3-5 0-15,-3 6 0 0,3-6-15 0,-6 5-4 16,3 0 0-16,-3-2 0 0,0 2 1 0,6-5 0 16,-3 6 0-16,0-4 0 0,-3 3 11 0,0 1 3 15,3-4 0-15,3-2 0 0,-3 6 0 0,0-4 0 16,0 4 0-16,3-6 0 0,0 0-15 0,-6 5-4 15,4-2 0-15,-4 2 0 0,6-5-1 0,-3 3-1 0,0 2 0 0,-3 0 0 16,3-2-11-16,3-3-3 16,0 0 0-16,-6 0 0 0,-3 2 5 0,6 1 1 0,3-3 0 0,-6 0 0 15,0 0 8-15,0-3 2 0,0 1 0 16,0 2 0-16,0-6 3 0,0 4 1 0,-3-3 0 16,0-3 0-16,0 0 0 15,0 0 1-15,-2 0 0 0,-4-3 0 0,0-2 2 0,0 0 0 16,0-1 0-16,-3-4 0 0,-6-1 1 0,3 1 0 0,1-6 0 15,-4 3 0-15,0-3-16 0,0 0-2 0,-3 1-1 0,4-1 0 16,-7-3-3-16,3 1-1 0,-3-1 0 0,3 1 0 16,1-3-9-16,-4 0 0 0,0 0 0 0,6-1 8 15,4 1-8-15,-1 3 0 0,3 2-12 0,3 3 12 16,3 0 0-16,0 2 0 0,0 1 0 0,3 4 0 16,0 1-11-16,3 3 11 0,3 2-8 15,0 2 8-15,0-2-32 0,3 3-2 16,0 5 0-16,0 0 0 0,0 0-126 0,0 0-26 15,3-2-5-15</inkml:trace>
  <inkml:trace contextRef="#ctx0" brushRef="#br1" timeOffset="22843.8248">5443 5760 957 0,'0'0'20'16,"0"0"5"-16,0 0 1 0,0 0 2 0,0-5-28 0,0 5 0 0,0-6 0 0,0 1 0 0,0 2 78 0,0 3 10 16,0 0 1-16,0 0 1 0,0 0-17 0,0 0-3 15,0 0-1-15,-3-2 0 0,0-3-16 0,3 5-3 16,0 0-1-16,0 0 0 0,-3-3-16 0,3 3-3 15,0 0-1-15,0 0 0 0,0 0-21 0,0 0-8 16,0 0 0-16,0 0 0 0,0 0 8 0,0 0-8 16,0 0 0-16,0 0 0 0,0 0 12 0,0 0-3 0,0 0-1 0,0 0 0 15,0 0 8-15,0 0 2 16,0 0 0-16,0 0 0 0,0 0 2 0,0 0 0 16,0 0 0-16,3 10 0 0,-3-2-6 0,3 3-1 0,0 0 0 15,3-1 0-15,0-2-4 0,-3 0-1 0,3 3 0 0,0-3 0 16,0 2-8-16,-3 1 10 0,0 2-10 0,3-2 10 15,-3-1-10-15,3 3 12 0,0 1-12 0,-3-1 12 16,3-3-3-16,-3 4 0 0,-3-4 0 0,3 1 0 16,-6-3 9-16,6 2 2 0,-3 1 0 0,3-6 0 15,-3 3 4-15,0 0 0 0,0 0 1 0,0 0 0 16,0-8-11-16,3 5-2 0,-3-5-1 0,0 0 0 16,0 0-11-16,0 0 0 0,0 0 0 0,3 8 8 15,-3-8-8-15,0 0 0 0,0 0 0 0,0 0 0 16,0 0 0-16,0 0 0 0,0 0 0 0,0 0 0 15,0 0 0-15,0 0 0 0,0 0 0 0,0 0 0 16,0 0 0-16,0 0 0 0,0 0 9 0,3-2-9 0,-3-4 0 0,0 6 9 16,0 0-9-16,0-5 0 0,0 5 10 0,0-8-10 15,-3 0 8-15,0 0-8 0,3 3 8 16,-3-3-8-16,0 3 0 0,0-1 8 16,0 1-8-16,3 5 8 0,-3-8-8 0,0 0 8 0,0 0-8 0,-3 0 0 15,3 0 0-15,0 0 0 0,0-2 0 0,0-1 0 16,-3 1 0-16,3-1 0 0,0 0 0 0,0 4 0 15,-3-1 0-15,0-3 0 0,0 0 0 0,3 1 0 16,-3 2 0-16,3 0 0 0,-3-3 0 0,3 1 0 16,0-1 0-16,-3 3 0 0,-3-2 0 0,6-1 0 0,-2-2 0 15,2 2 0-15,3 3 0 0,0-2 0 0,-3-1 0 16,3 1 0-16,0-1 0 0,0 3 0 0,3 0 0 0,0 3 0 16,-1 0-8-16,-2 5 8 0,0 0-10 0,6-6 10 15,0 4-14-15,-3-1 3 0,6 3 1 0,-9 0 0 16,6 3 1-16,6 2 0 0,-3 0 0 0,0 3 0 15,3-3 9-15,-3 6-8 0,0 0 8 0,0 2-8 16,0-3 8-16,-3 1 0 0,3 0 0 0,-1-1 0 16,-2 1 0-16,3-1 0 0,-6-2 0 0,3 0 0 15,0 0 8-15,0 0-8 0,-3-3 8 0,3 1-8 16,-6-6 0-16,3 5 0 0,-3-5 0 0,0 0 8 16,0 0-8-16,0 0 0 0,0 0 0 0,6 3 0 15,-3-3 0-15,-3 0 0 0,0 0 0 0,0-6 0 16,3-2 0-16,-3 0 0 0,-3 1 0 0,3-1 0 15,-3-6 0-15,3 4 0 0,-6-1 0 0,6-2 0 16,-3 0 0-16,0-1 0 0,0-1 0 0,0 1 0 0,0-1 0 16,3 1 0-16,0 4 0 0,0-4 0 0,0-1 0 0,0 1 0 15,0 1 0-15,3 0 0 0,0 0 0 0,-3 2 0 16,3-2 0-16,0 2-8 0,0 3 8 0,3 3-10 16,-6-3 10-16,6 3-10 0,-3 2 1 0,-3 3 0 15,0 0 0-15,0 0 0 0,0 0-3 0,6 3-1 16,3 2 0-16,-3 3 0 0,3 3 5 0,0-1 8 15,0 1-13-15,-3 2 5 0,2 0 8 0,-2 3-8 16,0-3 8-16,3 1-8 0,-3-4 8 0,3 1 0 16,-6-3 0-16,3 0 0 0,3 0 0 0,0-3 0 15,-6 0 0-15,6 0 0 0,-3-2 0 0,3 2 0 16,-3-2-8-16,0 0 8 0,3-6-12 0,-3 0 4 16,2 1 0-16,-8 2 0 0,6-6 8 0,-3-1-13 0,3-4 5 15,0 0 8-15,0 1-11 0,0-1 11 0,-3-2-8 0,0-3 8 16,3 0 0-16,-3 0-8 0,-3 0 8 0,3-2 0 15,0-1-8-15,-3-2 8 0,0 3-8 0,-3-1 8 16,-3 1-9-16,3-1 9 0,3 3-10 0,-3 3 10 16,-3 0 0-16,3 0 0 0,0 2 0 0,0-2 0 15,-3 5 0-15,0 0 0 0,3 0 0 0,-3 3 0 16,1-1 12-16,5 6-4 0,-6-5 0 0,0 2-8 16,6 3 13-16,-6 0-4 0,6 0-1 0,0 0 0 15,-9 3-8-15,3-3 8 0,0 3-8 0,6-3 8 16,-3 5-8-16,3-5 0 0,-6 8 9 0,3 0-9 15,3 2 0-15,0 1 0 0,0-3 0 0,0 3 8 16,3-1-8-16,0 1-12 0,0 2 4 0,3 0 0 16,0 0 8-16,0 1-12 0,0-1 12 0,3 0-12 0,2 0 12 0,1 1 0 15,-3-4 0-15,0 1-8 16,3-3 8-16,0 0 0 0,0 0 0 0,-12-8 0 16,9 5-17-16,3-2-2 0,0 2 0 0,0-5 0 15,0-3-43-15,-1 1-9 0,-2-4-1 0,0-2-1 16,3 0-21-16,-3 0-4 0,0-2-1 0,0-1-365 15,-3-5-74-15</inkml:trace>
  <inkml:trace contextRef="#ctx0" brushRef="#br1" timeOffset="23504.5177">6036 5024 1198 0,'0'0'26'0,"-3"0"6"0,-3 0 0 0,6 0 3 0,-6 0-35 0,3 0 0 0,-6 3 0 0,0 0 0 16,0 2 42-16,0-2 2 0,0 2 0 0,0-2 0 15,0 5-6-15,0-1-1 0,0 1 0 0,3 0 0 16,0 0-10-16,0 0-3 0,-2 0 0 0,5 3 0 16,3-1-2-16,-3 1-1 0,0 0 0 0,3-1 0 15,3 3-5-15,-3-2 0 0,0 2-1 0,3 3 0 16,-3-5-15-16,3 2 9 0,2-3-9 0,1 1 8 16,0 0-8-16,-3-3 0 0,6 2 0 0,-3-2 0 15,0-3 0-15,0 3 0 0,0 0 0 0,0-3 0 16,0-2 0-16,-6-3 0 0,0 0 0 0,9 3 0 15,-3-3 0-15,-6 0 0 0,6-3 0 0,3 0 8 16,-6-2 0-16,0 0-8 0,0-3 12 0,-3 0-4 16,3-3 4-16,-3 1 0 0,0-3 0 0,-3-1 0 0,3-1-12 15,-3-1 0-15,3 0 0 0,0 0 8 0,-3 3-8 0,3-1 0 16,0 7 0-16,-3-4 0 0,3-2 0 0,-3 2 0 16,0 3 0-16,3 3 0 0,0 0 0 0,0-1 0 15,0 6 0-15,0 0 0 0,0 0 0 0,0 0 0 16,0 0 0-16,0 0 0 0,0 0 0 0,0 0-11 15,3 8 11-15,3 0-8 0,0 0-4 0,0-3-1 16,0 1 0-16,0-1 0 0,2 0 4 0,-2 1 1 16,0-1 0-16,0-2 0 0,3 2 8 0,-3-3-8 15,0-2 8-15,0 0-8 0,0 0 8 0,0 0 0 16,0-5 0-16,-6 5 0 0,0 0 0 0,6-5 8 16,-3 0-8-16,3-1 11 0,-6 6 1 0,3-10 1 15,-3 2 0-15,3 0 0 0,-3 0 3 0,3 0 0 0,-3 0 0 0,0 0 0 16,0-3-2-16,-3 4 0 0,0-7 0 0,3 4 0 15,-3-1-2-15,-3 1 0 0,3-4 0 0,0 4 0 16,0-3-4-16,0 2-8 0,3 0 11 0,-3-2-11 16,-3 3 10-16,6-1-10 0,-3-2 8 0,3 5-8 15,-3-3 12-15,3 3-4 0,0 0 0 0,0 3 0 16,0 0-8-16,0 5 0 0,0 0 0 0,0 0 0 16,3-3 0-16,-3 3 0 0,0 0 0 0,9 3 8 15,-3-1-8-15,3 4 8 0,0 2-8 0,3 0 8 16,-3 0 4-16,3 2 1 0,0 1 0 0,-1 2 0 15,1-5-5-15,0 2 0 0,3-4-8 0,-3-1 12 16,0 0-12-16,0-2-18 0,0-3 4 0,3 0-592 16,0-5-118-16</inkml:trace>
  <inkml:trace contextRef="#ctx0" brushRef="#br1" timeOffset="25620.6044">12641 6072 1738 0,'0'0'38'0,"-3"-5"8"0,-3-3 2 0,0-3 1 0,3 1-39 0,-3-3-10 0,-3-3 0 0,6 0 0 0,-3-3 15 0,0-2 1 15,-3 3 0-15,-3-1 0 0,0-2-4 16,0-3 0-16,0 3 0 0,0 0 0 0,-2 0-12 0,-1 2-10 15,-3 1 2-15,3 2 0 0,-3 2-12 0,-3-1-3 16,0 4 0-16,-2 0 0 16,-1 3-6-16,0 6-2 0,-3-1 0 0,-3 6 0 0,7 2 7 0,-7 3 2 15,6 0 0-15,-6 8 0 0,3 5 32 0,1 3 6 16,2 2 2-16,0 9 0 0,0 4 2 0,0 6 1 16,4 3 0-16,-1 2 0 0,0 3-9 0,3 0-1 15,-3 3-1-15,6 5 0 0,0 5 10 0,-2 5 3 16,-1 1 0-16,6-1 0 0,0 6-37 0,0 2-7 15,0 0-2-15,3 3 0 0,0 1 23 0,6-1 0 16,-3 2 0-16,6 1 0 0,-3-3 0 0,6 0 0 0,3-3-12 16,3-2 12-16,0 5 0 0,3 0 0 0,3-5 0 15,0 2 0-15,3 1 0 0,3 2 8 0,-4 0-8 16,7-3 0-16,0-2 0 0,0-3 8 0,3 0-8 0,-4-5 0 16,4-3 0-16,3-5 0 0,0-3 0 0,-3-8 0 15,-1-5 0-15,4-5-14 0,3-6 5 0,0-7 1 16,-4-6-3-16,1-5 0 0,0-6 0 0,0-4 0 15,2-6 11-15,1-6-8 0,0-2 8 0,0-8-8 16,5-2 8-16,-2-9 0 0,0-7 8 0,2-3-8 16,-2-8 13-16,0-3-1 0,-3-2-1 0,-1 0 0 15,-2-8 3-15,3-1 1 0,-3-7 0 0,-1 0 0 16,1-5-1-16,-3-1 0 0,0 1 0 0,-3-3 0 16,-7-3 5-16,7-2 1 0,3-3 0 0,-3 0 0 0,-3-3-20 15,-3-2 10-15,-1-1-10 0,-2 4 8 0,0 2-8 16,-3-3 8-16,-6 0-8 0,0 1 8 0,0-1-8 0,-3 3 0 15,-6 0 0-15,0 0 8 0,0 0 5 0,-3 0 1 16,0 0 0-16,-6 5 0 0,0 0 9 16,0 3 1-16,-3-2 1 0,4 4 0 0,-7 3-9 0,0 6-3 15,0-1 0-15,-3 6 0 0,0 5 2 0,-3 0 0 16,1 6 0-16,-1 2 0 0,-3 5 12 0,3 8 2 16,-3 3 1-16,1 5 0 0,-4 6-18 0,0 5-3 15,-3 10-1-15,-2 3 0 0,-1 8 3 0,0 5 0 16,1 6 0-16,-1 7 0 0,-3 14-11 0,6 10 0 15,1 6 0-15,-1 15 0 0,0 11 0 0,3 11-17 0,-2 7 4 0,8 14-668 16,3 5-134-16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4.0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97 53 738 0,'0'0'16'0,"4"-7"3"0,-1 0 1 0,1-2 1 0,4 2-21 0,-8 0 0 0,0 1 0 0,0 6 0 15,0 0 84-15,0 0 13 0,-4-7 3 0,4 7 0 16,-4-3-28-16,-3 3-4 0,-1 0-2 0,1 3 0 16,-1 0-47-16,1 1-10 0,0 6-1 0,-1-4-8 15,-3 4 0-15,7 0-11 0,-3 3 0 0,-1-3 0 16,5 3 11-16,-5 1 0 0,5-1 8 0,-1 0-8 16,0 0 0-16,4 4-13 0,-4-4 1 0,4 3 1 15,4-6 11-15,0 0 16 0,0-3-4 0,3 3-1 16,-3-4-11-16,-4-6-12 0,7 4 2 0,4-1 1 15,-11-3 9-15,8 0 12 0,-8 0-2 0,7 0-1 16,4-3 6-16,0-1 1 0,-3-2 0 0,-1-1 0 16,4 0 3-16,1-2 1 0,-9-5 0 0,1 4 0 0,3-3-12 15,-3 3-8-15,4 0 12 0,-5 1-12 0,5-1 0 0,-5 0 0 16,1 6-12-16,-4 4 3 0,0 0 9 0,0 0 0 16,0 0 0-16,0 0 0 0,0 0 0 0,0 0-13 15,0 0 1-15,0 0 1 0,-4 7-1 0,4 3-1 16,-3 0 0-16,3 0 0 0,0 0 13 0,0 0-9 15,-4-1 9-15,4 1-8 0,4 0-1 0,-1-3 0 16,-3-7 0-16,4 10-390 16,-4-10-77-16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4.4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162 0 684 0,'0'0'15'0,"-8"7"3"0,1-4 1 0,-4 0 0 0,-4 7-19 0,4-3 0 0,-4 3 0 0,4-1 0 16,-4 5 55-16,0-4 7 0,4-1 2 0,-4 5 0 16,4-8-24-16,0 4-5 0,7-3-1 0,0-1 0 15,4-6-14-15,0 0-2 0,4 7-1 0,0 0 0 16,7-1-34-16,0 1-7 0,0-4-2 0,4 0 0 15,3 1 26-15,-3 2 16 0,4-2-3 0,-1 2 0 0,1-3 6 16,-4 4 1-16,3 3 0 0,-6 0 0 0,2-4-4 0,-2 4 0 16,-5 0 0-16,0 0 0 15,1 3 17-15,-4-3 3 0,-4 3 1 0,0-3 0 0,0 7 32 16,-4-7 7-16,0 3 0 0,-3 0 1 0,-1-3-21 16,-3 0-4-16,0 0 0 0,0 0-1 0,-4-4-25 15,0 1-5-15,0 0-1 0,0-4 0 16,1 3-59-16,-1-6-12 0,4 0-2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5.1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15 0 1011 0,'0'0'28'0,"0"0"8"0,0 0-36 0,0 0 0 15,0 0 0-15,0 0 0 0,0 0 61 0,0 0 6 16,-4 10 1-16,4-4 0 0,-3 4-32 0,3-3-5 15,-4 3-2-15,0 0 0 0,4 3-21 0,0-3-8 16,0 3 0-16,0 0 9 0,0 4-9 0,0-4 12 16,0 3-12-16,4 1 12 0,0-1-12 0,-1-3 12 15,1 1-12-15,3-1 12 0,-7 0-2 0,4 0 0 0,4-6 0 16,-5 3 0-16,5-4 0 0,-8-6 0 0,0 0 0 16,7 4 0-16,8-4 18 0,-4-4 3 0,-3 1 1 0,-1 0 0 15,0-4-22-15,5-3-10 0,-5 0 10 0,0 0-10 16,1-3 21-16,-1 0-1 0,4 0-1 0,-3-4 0 15,-1 1-7-15,1 3 0 0,-5-4-1 0,5 4 0 16,-1-4-11-16,-3 4 0 0,3 0 9 0,-3 3-9 16,0 0 0-16,-1 4 0 0,-3 6 0 0,4-7 0 15,-4 7 0-15,0 0 0 0,0 0-8 0,0 0 8 16,0 0-20-16,0 0 0 0,4 10 1 0,0 0 0 16,-1 3 7-16,-3 0 0 0,4 4 1 0,0-4 0 15,-4 3 11-15,0-2 0 0,3 2 8 0,1-3-8 16,0 4 0-16,0-4 0 0,-4 0 0 0,3 0 0 15,1-3 0-15,3 0 9 0,-3 0-9 0,4-7 0 16,-8-3-20 0,7 0-10-16,0 0-2 0,1-6-1 0,-1-1-31 0,1-3-7 15,3-3-1-15,0-3-324 0,-4-1-64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5.5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13 12 649 0,'0'0'18'0,"0"0"5"0,0 0-23 0,0 0 0 16,0 0 0-16,0 10 0 0,-4 0 44 0,4 3 4 15,0 0 0-15,-4 3 1 0,4 4-6 0,-4-3-2 16,4-1 0-16,0 4 0 0,0 0-13 0,0-4-2 16,-3 1-1-16,3-1 0 0,0 1 4 0,0-4 1 15,0 0 0-15,0 0 0 0,0-3 8 0,3 0 2 16,-3-3 0-16,0-7 0 0,0 10-8 0,0-10 0 0,0 0-1 16,0 0 0-16,0 0 10 0,0 0 3 0,0 0 0 0,0 0 0 15,0 0 0-15,4-10 0 0,-8 3 0 0,4-3 0 16,4 0-19-16,-4-3-3 0,0 3-1 0,4-6 0 15,-4 3-21-15,4-1 0 0,-4 1 0 0,0-3 0 16,0 6 0-16,3-3 0 0,1 3 0 0,0 3 0 31,3-3-28-31,-3 7-6 0,-4 3-2 0,7-3 0 16,-7 3 8-16,8 0 0 0,-1 3 1 0,4 0 0 16,0 4-1-16,1-1 0 0,-1 1 0 0,0 0 0 0,0-4 16 0,0 0 4 0,0-3 0 0,0 0 0 15,1 0 8-15,2 0 11 0,-2-3-3 0,-1 0 0 16,0-4 0-16,0 0 0 0,0-2 0 0,0-1 0 15,0 0 10-15,-3 0 2 0,-1-3 0 0,1-1 0 16,-5 5-11-16,1-5-1 0,0 4-8 0,-1 1 12 16,-3 2 1-16,0 0 0 0,0 1 0 0,-7-1 0 15,3 4-13-15,4 3 0 0,-7-3 8 0,-1 6-8 16,1 0 0-16,0 4-13 0,-1 3 2 0,1 0 1 0,-1 3 10 16,1 3 0-16,0 4 0 0,3 0-8 0,4 0 17 0,0 3 4 15,0 0 1-15,4 0 0 0,-1-3 4 16,1 0 1-16,3-1 0 0,-3-2 0 0,3-4-19 15,5 0 0-15,-5-6 0 0,4 3 0 0,-3-7 11 0,6 0-2 16,-2-3 0-16,2-3-783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6.7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 40 862 0,'0'0'24'0,"0"0"6"0,0 0-30 16,0 10 0-16,0 3 0 0,0 0 0 0,0 0 24 0,-4 4 0 15,4-1-1-15,0 1 0 0,0-1 5 0,0 1 0 16,0-1 1-16,0 1 0 0,0-1-4 0,0-3-1 16,0-3 0-16,0 4 0 0,0-8 19 0,0-6 3 15,0 0 1-15,0 0 0 0,0 0 0 0,0 0 0 16,0 0 0-16,0 0 0 0,0 0-1 0,0 0 0 16,11-3 0-16,-3-4 0 0,-1-3-20 0,0-3-4 0,1 0-1 0,-1 0 0 15,1-4-12-15,-1 1-9 0,-3-4 12 0,3 3-12 16,1-2 10-16,-5 2-10 0,1 4 8 0,4 0-8 15,-1 0 0-15,-3-1 0 0,3 4 0 16,-3 4 0-16,-4 6-10 0,7-3-1 0,-7 3 0 16,0 0 0-16,0 0-11 0,8 0-2 0,-8 0-1 0,7 9 0 15,1 1 13-15,-1 0 4 0,-3 3 0 0,3 1 0 32,-3-1-18-32,0 3-3 0,-1-2-1 0,1 2 0 0,0-3 30 0,-1 0 0 0,1 1 0 0,-4-1 0 15,4-3 0-15,0 0 0 0,-4 0 0 0,3-1 0 16,-3-9 22-16,0 0 7 0,0 0 2 0,4 7 0 15,-4-7-19-15,0 0-3 0,0 0-1 0,7 0 0 16,1-3 8-16,-1-4 0 0,1 1 1 0,-1-4 0 16,4-4-7-16,-3-2-2 0,-1-1 0 0,0 1 0 15,1-1-8-15,-1 1-17 0,4 3 4 0,-3 0 1 16,-1-1-1-16,-3 1 0 0,3 3 0 0,-3 4 0 16,0-1-15-16,-4 7-4 15,0 0 0-15,0 0 0 0,0 0 9 0,0 0 2 0,0 0 0 0,7 10 0 0,-3 3 9 16,0 0 1-16,-1 1 1 0,1 2 0 0,4 1 2 15,-5-1 0-15,5 1 0 0,-5-4 0 0,1 0 8 16,7-3 11-16,-3 0-3 0,3-4 0 0,-4-2-8 16,1-1 0-16,3-3 0 0,-4-3 8 0,4-1 8 0,1-2 2 15,-1-1 0-15,3-3 0 0,-2-3-1 0,-1 0 0 16,0-4 0-16,0 4 0 0,4-3-6 0,-4-1-2 16,-7 4 0-16,3 0 0 0,1 0 2 0,-1-1 0 15,-3 1 0-15,-4 3 0 0,0 0-11 0,0 4 0 16,0 6 0-16,0 0 0 0,0 0 0 0,0 0-9 0,-8-7 9 15,8 7 0-15,-7 3-24 0,-1 1 3 0,1 2 0 16,0 1 0-16,3 3 4 0,-4 3 1 0,1 0 0 0,0 4 0 16,3-1 16-16,0 1 0 0,0-1 0 0,1 1 0 15,-1-1 0-15,4 1 0 0,0-1 0 0,0-3 0 16,-4 1 0-16,8-4 0 0,0-1 0 0,-1-2 0 16,5 0 8-16,-8-7 4 0,0 0 2 0,7 6 0 15,1-6 6-15,3 0 2 0,-4-3 0 0,1 0 0 16,3-4 10-16,0-3 3 0,0 0 0 0,-3 0 0 15,3-3-15-15,0 3-2 0,0-3-1 0,0 3 0 16,0-3 0-16,-3 6 0 0,-1 1 0 0,-3-1 0 16,3 1-27-16,-7 6-6 0,8-4 0 0,-8 4-1 15,11 0 5-15,-11 0 0 0,7 7 1 0,-3-1 0 16,7 1-4-16,-7 3-1 0,0 0 0 0,3 0 0 16,0 0 16-16,-3 0 0 0,3-1 0 0,-3 1 0 0,0-3 0 15,3 3 10-15,1-4-2 0,-1-2 0 0,-7-4-19 16,8 3-4-16,3-3-1 0,0-3 0 0,0-1 4 15,0 1 0-15,0-7 0 0,4 0 0 16,-4-3-42-16,0-3-8 0,4-1-2 0,-4-3-361 16,4-3-73-16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6.8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54 0 1119 0,'0'0'24'0,"0"0"6"0,0 0 1 0,0 0 1 0,0 0-32 0,0 0 0 0,0 0 0 0,0 10 0 16,-8 0 28-16,8 6 0 0,-3 1 0 0,-1 3 0 15,-4 3 16-15,5 3 4 0,-1-3 0 0,0 4 0 16,1-4-12-16,-1 3-1 0,0 0-1 0,4 4 0 16,-4 0-6-16,4 0-2 0,-3-1 0 0,3 1 0 15,0 0-8-15,0-4-2 0,0 0 0 0,3-6 0 16,1-3-25-16,0-1-6 0,0-3-1 0,-1-6-468 16,-3-7-93-16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7.0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5 1335 0,'0'0'29'0,"0"0"7"0,0 0 0 0,0 0 2 16,0 0-30-16,8 0-8 0,3-4 0 0,0 4 0 0,-4 0 8 16,5 4 0-16,-1-4 0 0,0 0 0 0,4 3-8 0,-1-3 0 15,1 0 0-15,0 0-400 16,4-3-85-16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8.01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95 694 0,'3'19'20'0,"-3"-9"4"0,4 4-24 0,0-1 0 0,-4 0 0 0,0 3 0 16,3-2 56-16,-3 2 8 0,0-3 0 0,0 1 1 15,0-1-10-15,0-3-3 0,0-10 0 0,0 0 0 0,0 0 8 16,0 0 2-16,0 0 0 0,0 0 0 0,0 0 6 0,0 0 0 15,4-10 1-15,4 0 0 0,-5-3-40 0,5-4-8 16,-5 1-1-16,5-4-1 0,-1 0-19 0,1 4 0 16,3-8 0-16,-4 8 0 0,1-1 0 0,3 1 0 15,0 3 0-15,0 0 0 0,-3-1 0 0,-1 4 0 16,4 4-11-16,0 3 11 0,-3-4-20 0,-8 7 2 16,7 0 1-16,4 0 0 15,-3 3-8-15,3 4-2 0,-4-1 0 0,1 1 0 0,-1 3 3 0,0-3 0 16,1 6 0-16,-4 0 0 0,3-3 24 0,-3 3 0 15,-1 0 0-15,1-3 0 0,-4 0 0 0,0 3 0 0,4-3 0 16,0 0 8-16,-4-10-8 0,0 0 0 0,0 0 0 0,0 0 0 16,0 0 12-16,0 0 8 0,0 0 2 0,7-3 0 15,4-4 8-15,-3 1 2 0,-1-4 0 0,0 0 0 16,5-3-32-16,-1 3-13 0,-4-4 1 0,1 5 0 16,-1-5-10-16,4 4-2 0,-3 4 0 0,-5-1 0 31,1 1-19-31,-4 6-4 0,0 0-1 0,0 0 0 15,0 0-8-15,0 0-1 0,0 0-1 0,7 6 0 0,-3 4 26 0,4 0 6 0,-8 3 1 0,3-3 0 16,-3 3 14-16,4 1 11 0,-4 2-13 0,4-6 5 16,-1 3 8-16,5-3 0 0,-5-3 10 0,5-4-10 15,-8-3 0-15,11 3 0 0,-4-3 0 0,5-3 0 16,-1 0 0-16,4-4 0 0,-4-3 0 0,4 4 0 16,-1-8 0-16,1 1 11 0,-4 0-3 0,4 0-8 15,4 0 8-15,-8-1-8 0,0 4 0 0,0 1 0 16,0-1 11-16,-3 3-11 0,-4 0 10 0,-4 7-10 15,0 0 29-15,0 0 0 0,0 0 0 0,0 0 0 0,0 0-29 16,0 0 0-16,0 0 0 0,-8 7-10 0,1 3 10 16,-4 0-13-16,7 3 5 0,-4 0 8 0,5 0-9 15,-1 4 9-15,0-1 0 0,4 1 0 0,4-1 0 0,0-2 0 16,-1 2 0-16,1-6 0 0,4 3 0 0,-5-6 12 16,8-1-3-16,-3-2-1 0,3-1 6 0,-4-3 1 15,5-3 0-15,-1-1 0 0,-4-2 14 0,0-4 3 16,1 0 1-16,-1 0 0 0,-3 0 22 0,0 0 4 15,-4-3 1-15,0 0 0 0,0 3-13 0,0 0-3 16,-4-3 0-16,0 3 0 0,-3 0-36 0,3 4-8 0,-3-4 0 16,-1 3 0-1,1 0-45-15,3 1-6 0,1-1-1 0,3 7 0 16,-4-3-37-16,4 3-8 0,4-10-2 0,-4 10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40:38.8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80 576 1105 0,'0'0'24'0,"0"0"4"0,0 0 2 0,0 0 2 0,-3 7-32 0,-1-1 0 0,-3 4 0 0,3-3 0 15,0 3 24-15,-3 0-1 0,-1 3-1 0,1 0 0 16,3 0-7-16,-3 0-2 0,-1 1 0 0,1 2 0 16,3-3-13-16,0-3 0 0,1 3 0 0,3-3 0 15,0-3 19-15,0-7 10 0,7 6 3 0,-7-6 0 16,0 0-20-16,8 4-3 0,-1-8-1 0,4 1 0 0,0-3 3 0,-3-1 0 15,3-3 0-15,-4 0 0 0,4-3 5 0,-3 3 0 16,3-6 1-16,-4 2 0 0,5-2 9 0,-5-1 2 16,4-2 0-16,-7 2 0 0,3-3-17 15,1 0-3-15,-1-3-8 0,0-3 12 0,-3 0 0 16,0-4-1-16,0 3 0 0,-1 1 0 0,1 0-11 16,0-1 8-16,-1 1-8 0,-3 3 8 0,4 0-8 15,-4 3 0-15,4 0 0 0,-4 4 0 0,0 2 0 0,0 4 0 16,0 1 0-16,0 2 8 0,0 7-8 0,0 0 0 15,0 0 0-15,0 0-11 0,0 0-1 0,0 0-1 16,-4 13 0-16,4 0 0 0,-4 4 5 0,1 3 8 16,-1-1-13-16,4 8 5 15,0-1-20-15,-4 4-4 0,4 0-1 0,0 3 0 0,4 3 33 16,-4-3 0-16,4-3 0 0,-1-1 0 0,1-6 0 0,0 4 0 0,3-4 0 16,1 0 0-16,-1-6 0 0,4-1 14 0,0 1-2 0,1-4-1 15,-5-3 3-15,4-4 1 0,4 1 0 0,-4-4 0 16,0 0-7-16,4-6 0 0,-4 3-8 0,0-6 12 15,4-4 6-15,-4 3 1 0,1-6 0 0,-1 0 0 16,0-1-7-16,0 1-2 0,-4 0 0 0,1 0 0 16,-1 0-10-16,1 3 12 0,-5-3-12 0,-3 6 12 15,0-3-12-15,0 3 0 0,0 7 0 0,0 0 0 16,0 0-12-16,0 0 1 0,-7 0 1 0,-1 4 0 16,1 2-6-16,3 1 0 0,-3 0-1 0,-1 2 0 15,8 5 9-15,-3-4 8 0,3 3-12 0,0 0 12 16,3 0 0-16,1 0 0 0,4 1 0 0,3-8 0 15,0 4 0-15,0-7 0 0,4 1 12 0,0-4-3 16,3 0-9-16,1-4 0 0,-4 1 9 0,0-7-9 0,-1 0 0 16,5-3 0-16,0 0 0 0,-1 0 0 0,1-7 0 15,-1 0 0-15,1-3 0 0,3-7 0 0,-3-3-13 16,-1-3 2-16,-3 0 1 0,4-1 0 16,-1-2-13-16,-7-1-2 0,0 1-1 0,-3 2 0 15,-1 1-42-15,1 0-8 0,-8 6-1 0,0 0-1 16,0 4 78-16,0 3 12 0,-4 3 4 0,4 3 0 0,-7 4 31 0,3 0 5 15,0 3 2-15,0 4 0 0,-3 6-34 0,3 3-8 16,4-3 0-16,-7 10-1 0,-1 3-19 0,1 0-4 16,3 7-1-16,-3 3 0 0,-1 3 13 0,5 7 0 0,-1 7 0 15,0 0 10-15,4 6 18 0,4 0 3 0,3 4 1 16,-3-4 0-16,4-7-7 0,-1 1-1 0,8-7 0 16,-4 0 0-16,0-7 15 0,4-3 2 0,0 1 1 15,3-8 0-15,1-3-13 0,0-3-2 0,-1 0-1 16,4-3 0-16,8-7-37 0,-8 0-7 0,-3 0-2 0,3-7-803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48:13.0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624951-1AC7-4A17-B129-62C2E9CB8428}" emma:medium="tactile" emma:mode="ink">
          <msink:context xmlns:msink="http://schemas.microsoft.com/ink/2010/main" type="writingRegion" rotatedBoundingBox="6742,7931 8512,7842 8519,7973 6748,8062"/>
        </emma:interpretation>
      </emma:emma>
    </inkml:annotationXML>
    <inkml:traceGroup>
      <inkml:annotationXML>
        <emma:emma xmlns:emma="http://www.w3.org/2003/04/emma" version="1.0">
          <emma:interpretation id="{15DCE2DB-29B4-4957-9D95-E76CBA9E6F33}" emma:medium="tactile" emma:mode="ink">
            <msink:context xmlns:msink="http://schemas.microsoft.com/ink/2010/main" type="paragraph" rotatedBoundingBox="6742,7931 8512,7842 8519,7973 6748,8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4EBFC7-516D-473B-AEC5-95216708BBB6}" emma:medium="tactile" emma:mode="ink">
              <msink:context xmlns:msink="http://schemas.microsoft.com/ink/2010/main" type="line" rotatedBoundingBox="6742,7931 8512,7842 8519,7973 6748,8062"/>
            </emma:interpretation>
          </emma:emma>
        </inkml:annotationXML>
        <inkml:traceGroup>
          <inkml:annotationXML>
            <emma:emma xmlns:emma="http://www.w3.org/2003/04/emma" version="1.0">
              <emma:interpretation id="{3E4C9637-1408-4687-AD80-4A36D62E739C}" emma:medium="tactile" emma:mode="ink">
                <msink:context xmlns:msink="http://schemas.microsoft.com/ink/2010/main" type="inkWord" rotatedBoundingBox="6742,7931 8512,7842 8519,7973 6748,80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 9 1054 0,'0'0'23'0,"-7"0"5"0,7 0 0 0,-4-3 3 0,-3 3-31 0,7 0 0 0,-8 0 0 0,1 0 0 16,3 0 96-16,-3 0 12 0,-1 0 4 0,8 0 0 15,0 0-17-15,0 0-3 0,0 0-1 0,-3 0 0 16,-1 0-50-16,4 0-9 0,0 0-3 0,0 0 0 0,0 0-12 16,0 0-2-16,0 0-1 0,0 0 0 0,0 0-14 0,0 0 0 15,0 0 8-15,0 0-8 0,0 0 0 0,7 0 0 16,-7 0 0-16,8 3 0 16,3-3-24-16,-4 0-2 0,-7 0 0 0,11 0 0 15,1 0-34-15,-1-3-6 0,-4-1-2 0,4 4-438 16,4 0-88-16</inkml:trace>
          <inkml:trace contextRef="#ctx0" brushRef="#br0" timeOffset="-1715.9175">168-120 896 0,'0'0'20'0,"0"0"4"0,0 0 0 0,0 0 1 0,0 0-25 0,0 0 0 0,0 0 0 0,0 0 0 16,0 0 50-16,0 0 5 0,0 0 1 0,0 0 0 16,0 0-16-16,0 0-2 0,0 0-1 0,0 0 0 15,0 0-13-15,0 0-2 0,0 0-1 0,0 0 0 16,0 0-13-16,0 0-8 0,0 0 8 0,0 0-397 15,0 0-79-15</inkml:trace>
          <inkml:trace contextRef="#ctx0" brushRef="#br0" timeOffset="-1562.1535">453-117 414 0,'0'0'8'0,"0"0"3"0,0 0 0 0,0 0 1 0,0 0-12 0</inkml:trace>
          <inkml:trace contextRef="#ctx0" brushRef="#br0" timeOffset="180.7873">461-47 1258 0,'0'0'36'0,"0"0"7"0,0 0-35 0,0 0-8 0,0 0 0 0,0 0 0 16,0 0 44-16,0 0 8 0,0 0 0 0,0 0 1 15,4 0-38-15,-4 0-15 0,0 0 11 0,0 0-11 16,0-7 0-16,0 7-13 0,3-10 1 0,1 4-608 16</inkml:trace>
          <inkml:trace contextRef="#ctx0" brushRef="#br0" timeOffset="344.9326">658-126 1476 0,'0'0'32'0,"0"0"8"0,0 0 0 0,0 0 1 0,0 0-33 0,0 0-8 0,0 0 0 0,0 0 0 16,0 0 56-16,0 0 10 0,0 0 2 0,0 0 0 0,0 0-27 0,0 0-5 16,0 0 0-16,0 0-1 0,7 0-7 0,-7 0-2 15,0 0 0-15,8-4 0 0,-1 4-26 0,-7 0 0 16,11-3 0-16,-4 3-573 16,-7 0-115-16</inkml:trace>
          <inkml:trace contextRef="#ctx0" brushRef="#br0" timeOffset="-898.9284">1137-74 1274 0,'0'0'28'0,"0"0"5"0,0 0 2 0,0 0 1 0,0 0-28 0,0 0-8 16,0 0 0-16,0 0 0 0,0 0 56 0,0 0 11 15,0 0 1-15,7 10 1 0,-3-6-38 0,-4-4-8 16,0 0-2-16,0 0 0 0,7 3-13 0,1 0-8 16,-8-3 10-16,0 0-10 0,7 3 8 0,0-3-8 15,1-3 0-15,-1 0 0 0,1 3 0 0,3-3-12 16,0-1 1-16,0 1 0 15,0-4-37-15,4 7-7 0,-4-3-1 0,4 0-1 16,0-4 17-16,-4 4 3 0,4 3 1 0,-4 0 0 0,4 0 19 0,0 0 4 16,-4 0 1-16,4 0 0 0,0 0 12 0,-4 0 0 0,4 0 0 15,-15 0-9-15,0 0 9 0,7 3 0 0,8-3 0 0,0 3 0 16,-4-3 8-16,0 4 4 0,0-1 1 0,0-3 0 16,0 0 26-16,0 3 5 0,1-3 0 0,-1 0 1 15,-4 0 4-15,-7 0 1 0,11 0 0 0,0 0 0 16,1 0-35-16,-1 0-7 0,0 4-8 0,-11-4 11 15,7 3-11-15,8 0 0 0,-4-3 0 0,-11 0 8 16,8-3-8-16,3 3 0 0,4-3 0 0,-4 3 8 16,-4 0-8-16,4 0 0 0,-3-4 0 0,3 4 8 15,-4-3-8-15,-7 3 0 0,0 0 0 0,8 0 8 16,-1-3-8-16,-7 3 0 0,0 0 0 0,8 0-487 16,-8 0-94-16</inkml:trace>
          <inkml:trace contextRef="#ctx0" brushRef="#br0" timeOffset="3902.2031">93-8 842 0,'0'0'18'0,"0"0"4"0,0 0 1 0,0 0 1 0,0 0-24 0,0 0 0 0,0 0 0 0,0 0 0 15,0 0 62-15,0 0 7 0,0 0 2 0,0 0 0 16,0 0-2-16,0 0 0 0,0 0 0 0,0 0 0 16,0 0-14-16,0 0-3 0,0 0-1 0,0 0 0 15,0 0-17-15,0 0-3 0,0 0-1 0,8 4 0 0,-1-1-12 0,-7-3-2 16,11 0-1-16,-7 0 0 0,-4 0-6 0,0 0-1 15,8 0 0-15,-1 3 0 0,-7-3 11 0,7 4 1 16,1-4 1-16,-8 0 0 0,7 0-10 0,1 0-3 16,-1 3 0-16,-7-3 0 0,7-3-8 0,1 3 0 15,-1 3 0-15,1-3 8 0,-1 0-8 0,1-3 12 16,-1 3-12-16,0 0 12 0,5 0-2 0,-5 0 0 16,0 0 0-16,1 0 0 0,-1 0-2 0,4-4 0 15,-3 1 0-15,7 0 0 0,-4-1-8 0,0 4 12 16,-4-3-12-16,-7 3 12 0,12-3 9 0,-1-4 3 15,0 4 0-15,0 3 0 0,4-3-24 0,-4-1 0 0,-11 4 0 16,11 0 0-16,4-3 0 0,-4 0 0 0,0-1 0 16,0 1 0-16,0 3 0 0,1 0 0 0,-1-3 0 15,-11 3 0-15,11 0 0 0,0 0-8 0,0 0 0 16,0 0 0-16,-11 0 8 0,15-4 11 0,-4 1-3 0,0 3 0 16,1 0-8-16,-5 0-11 0,4-3 3 0,-3 3 0 15,-1 0 8-15,-7 0 0 0,11 0 0 0,0 0 0 16,-3 0 0-16,-1 0 0 0,-7 0 0 0,0 0 0 15,11 0 0-15,-3 0 0 0,-1 0 0 0,-7 0 0 16,7 3 0-16,-7-3 11 0,12 0-11 0,-5 0 12 16,-7 0-12-16,7 0 0 0,5 0 0 0,-5-3 0 15,4 3 8-15,-3 0 0 0,-1-3 0 0,4-1 0 16,-3 4-8-16,3 0 0 0,-4 0 0 0,4 0-11 16,-3-3 11-16,-1 3 16 0,1-3-4 0,-1 3-1 15,0 0-11-15,-3 0 0 0,-4 0 0 0,11 0 8 16,-3 0-8-16,-1 0 0 0,1 0 0 0,-8 0 8 15,0 0-8-15,7 0 0 0,0 0 0 0,-3 0 8 0,7-4-8 16,-11 4 8-16,0 0-8 0,8 0 8 0,3 0-8 0,-11 0 0 16,0 0 0-16,7 0 0 0,1 0 0 0,-8 0 0 15,11-3 0-15,-11 3 0 0,0 0 0 0,11 0 0 16,-4 0 0-16,-7 0 0 0,0 0 0 0,11 0 0 16,-11 0 0-16,12 3 0 0,-1-6 0 0,-11 3 0 15,0 0 0-15,11 0-11 0,-4 0-7 0,-7 0-2 16,0 0 0-16,8 3 0 15,3-3-115-15,-4 0-23 0,1-3-5 0,-8 3-1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18:56:41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5794 6345 1239 0,'0'0'35'0,"0"8"8"0,-3 0-35 0,3 0-8 0,3-3 0 0,-3-5 0 0,3 8 52 0,3 0 9 15,-3 0 2-15,-3-8 0 0,6 8-19 0,-6-8-3 16,0 0-1-16,9 8 0 0,0-3-5 0,-9-5-2 16,0 0 0-16,12 5 0 0,0-5 5 0,-12 0 1 15,0 0 0-15,9 0 0 0,-3-5-12 0,-3 0-3 16,0-1 0-16,0-2 0 0,-3-2 10 0,-3 2 2 0,3-3 0 0,-6-2 0 16,0 2-4-16,-3-2 0 0,0 0 0 0,0 0 0 15,0 2 0-15,-3 1 0 0,0-4 0 0,-3 1 0 16,1 2 4-16,-4 1 0 0,0-1 0 0,-3-2 0 15,0 0-7-15,-3 0-1 0,-5-1 0 0,-1-1 0 16,-6 1-9-16,3-2-3 0,-5 3 0 0,-4 0 0 16,3-3-6-16,-2 0-2 0,-1-2 0 0,3 2 0 15,-2 3-8-15,2-1 0 0,-3-2 0 0,4 3 0 16,-4 0 11-16,3 0-3 0,1 2-8 0,-1-2 12 16,0 2-12-16,0-2 11 0,-2 5-11 0,2-2 10 15,3-1-10-15,1 0 0 0,2 6 9 0,-3-3-9 16,3 3 0-16,1-3 0 0,2 5 0 0,0 1 8 15,3 2-8-15,4 0 0 0,2 2 0 0,3 1 8 16,3 2-8-16,3 3 0 0,-3 0 0 0,9-3 0 0,-3 6 0 0,0-3 0 16,3 3 0-16,0-3 0 0,1-1 0 15,2 1-13-15,-3-5 3 0,0 0 1 0,0-1 9 0,6-2-8 16,-6-2 8-16,0-4-8 0,-6-2-10 0,3-2-2 16,-3-6 0-16,-6-3 0 0,3-2 0 0,-3-3-1 15,-2-2 0-15,-1-3 0 0,-3-3 21 0,-3-2-11 16,-3-1 11-16,1 1-8 0,-1 2 8 0,0-5 16 15,3 0-4-15,3 0-1 0,-2 5-11 0,2 1 0 16,3-1 0-16,3 5 0 0,0 9-15 0,3-1 5 16,7 3 1-16,-1 3 0 0,0 5 9 0,0-5 0 0,3 5 0 15,0 0-8-15,3 0-13 0,0 3-3 0,0 0 0 0,0-1-684 16,3 1-136 0</inkml:trace>
  <inkml:trace contextRef="#ctx0" brushRef="#br0" timeOffset="1509.0706">1356 5151 1098 0,'0'0'24'0,"0"0"4"0,0 0 2 0,-3 0 2 0,0 3-32 0,3-3 0 0,0 0 0 0,0 3 0 15,-3 2 28-15,3-5 0 0,3 5 0 0,3 1 0 16,0 2-14-16,0-3-3 0,3 0-1 0,6 3 0 16,-9 3 12-16,9-3 2 0,-9 0 1 0,9-3 0 15,-6 5-8-15,0-2-1 0,3 0-1 0,-4 0 0 16,4-2 11-16,-3 1 2 0,-3-1 1 0,0-1 0 16,-3 0 15-16,3 3 2 0,-3-2 1 0,-3-6 0 15,0 0 13-15,3 5 4 0,-3-5 0 0,0 0 0 16,0 0-4-16,0 0 0 0,0 0 0 0,0 0 0 15,0 0-14-15,0 0-3 0,-3-3-1 0,3 3 0 16,-3-5-23-16,-6 0-5 0,3-1-1 0,0-4 0 16,-3-1-13-16,3 1 11 0,-3-4-11 0,4 1 10 15,-7-3-2-15,6-2-8 0,3 2 12 0,-6-3-4 16,0 1-8-16,3-1 12 0,0 1-12 16,0 2 12-16,0 3 0 0,3-3 0 0,-3 0 0 15,6 0 0-15,0 3-12 0,0-3-14 0,0 3 3 0,0 2 1 16,0-2 10-16,0 5 0 0,0-3 8 0,0 3-8 15,3 0 0-15,0 3 0 0,0 0 0 0,0 0-8 16,-3 5 8-16,0 0 0 0,9-3-9 0,-3 3 9 16,0 0-10-16,3 3 10 0,0-1-13 0,-6 1 5 15,3 0-34-15,6-1-6 0,-9-2-2 16,5 3 0-16,1-1-148 0,0 1-30 0,-3-3-5 0,0 3-2 16</inkml:trace>
  <inkml:trace contextRef="#ctx0" brushRef="#br0" timeOffset="1952.6711">1639 4826 836 0,'0'0'24'0,"0"0"4"0,-9 0-28 0,3-3 0 0,6 3 0 0,-3-2 0 16,-3-1 100-16,-3 3 15 0,9 0 2 0,0 0 1 15,-11 0-22-15,11 0-5 0,-9 0-1 0,3 3 0 16,3-1-18-16,3-2-4 0,-6 6-1 0,3 2 0 15,0-3-46-15,3 0-9 0,-6 3-1 0,6 0-1 16,0 0-2-16,0 0 0 0,0 0 0 0,6 2 0 16,-3 4-8-16,3-1 0 0,0 0 0 0,3 0 0 15,-3-2 0-15,5 5 0 0,-2 0 0 0,-3-3 0 16,0 0 0-16,3-2 0 0,0-1 0 0,3-2 0 16,-3 0 0-16,0 0 8 0,3-3-8 0,-12-5 8 15,0 0-8-15,9 3 12 0,3-3-12 0,-9 0 12 0,6-3 0 16,-9 3 0-16,3-8 0 0,-1 1 0 0,1-1 8 0,-3-3 1 15,-3 0 1-15,3 1 0 0,0-3-11 0,0-1-3 16,-5-1 0-16,2 1 0 0,-3 1-8 0,3 0 0 16,-6 0 0-16,6-1 0 0,3 4 0 0,-6-1 0 15,3 3 0-15,-3 3 0 0,3-3 0 0,3 8 0 16,0 0 0-16,0-3 0 0,0 3 0 0,0 0 0 16,0 0 0-16,9 3 0 0,0-3 0 0,-9 0 0 15,6 8 0-15,3-3 8 0,0 3-8 0,-1-2 0 16,1 1-10-16,-9-7 10 0,0 0-11 0,15 3 11 0,0 0-12 15,-15-3 12 1,0 0-56-16,12 0-4 0,0-3 0 0,-3 0-501 0,0-4-100 0</inkml:trace>
  <inkml:trace contextRef="#ctx0" brushRef="#br0" timeOffset="2341.2059">1717 4638 1130 0,'0'3'24'0,"3"-1"6"0,-3 4 1 0,5 2 1 0,1 0-32 0,0 2 0 0,3-2 0 0,-6 3 0 16,6 2 57-16,0-2 5 0,0-1 1 0,-3 1 0 16,6 2-4-16,-3-5-1 0,0 2 0 0,-3-2 0 15,3 0-35-15,3-2-7 0,-6 2-2 0,-1-3 0 16,4-3 6-16,-9-2 0 0,3 3 1 0,3 0 0 16,-3-3 10-16,-3 0 1 0,0 0 1 0,3-3 0 0,-3 3 3 0,0 0 0 15,0-5 0-15,-3-3 0 0,0 0-4 0,3 0-1 16,-9-3 0-16,3 1 0 0,-2-3-10 0,2-1-1 15,-3 1-1-15,3 0 0 0,0-3-3 0,-3 0 0 16,0 3 0-16,3 2 0 0,3-2 4 0,0 0 1 16,-3 2 0-16,3 1 0 0,0 2-21 0,3 0-16 15,-3 3 2-15,6-1 1 0,0-2 13 0,-3 8-9 16,0 0 9-16,0 0-8 0,9 0-6 0,3 0-1 16,0 0 0-16,-12 0 0 0,12 8 15 0,3 0 0 15,-9 0 12-15,8 0-12 0,-5 0 0 0,0 5 0 16,3-5-12-16,-6 5 3 0,3-5 9 0,0 3 8 15,3-3-8-15,-6 2 11 16,3-2-43-16,-3 0-8 0,3-2-1 0,0-4-1 16,-3 4-117-16,2-4-23 0,-2 1-5 0,0-3-514 0</inkml:trace>
  <inkml:trace contextRef="#ctx0" brushRef="#br0" timeOffset="2911.8074">1961 4426 1335 0,'-9'0'29'0,"9"0"7"0,0 0 0 0,-3-2 2 0,-3 2-30 0,6 0-8 0,-3 0 0 0,3 0 0 16,-12 2 43-16,9 4 7 0,-3-1 2 0,6-5 0 15,0 0-23-15,0 11-4 0,0-3-1 0,-6 2 0 16,12 3-12-16,-6 1-4 0,3-4 0 0,3 3 0 16,0 3-8-16,3-2 0 0,0-1 0 0,0 0 0 15,0-2 0-15,-1 2 8 0,4-5-8 0,-6 0 8 16,3-3 4-16,0 0 1 0,0-2 0 0,0 0 0 0,0-3 10 0,-6-3 1 15,3 0 1-15,0-2 0 0,0-3-2 0,-6 3-1 16,0-3 0-16,3 0 0 0,-3-5 13 0,0 2 2 16,-3-2 1-16,-3-3 0 0,0 0-2 0,0 0 0 15,-3 0 0-15,3 0 0 0,-3-2-14 0,3 2-3 16,-3 0-1-16,0 0 0 0,3 0-4 0,-8-2-1 16,8-1 0-16,-3 1 0 0,-6-3-13 0,3-3 0 15,0 0 0-15,0 3 0 0,0-3 0 0,3 0 0 16,-9 0 0-16,6 1 0 0,-2-4 0 0,-1 3 0 15,3 1 0-15,-6 4-10 0,6-2 10 0,0 2 0 16,3 4 0-16,0-1-8 0,-3 5 8 0,3-2 0 16,-3 2 0-16,7 3-8 0,2 0 8 0,-3 3 0 15,3 0-9-15,-3-1 9 0,0 1-12 0,-3 3 3 16,9 2 0-16,0 0 0 0,0 0-8 0,0 0-2 16,0 0 0-16,0 5 0 0,3 3 0 0,3 0 0 0,0 5 0 0,0-2 0 15,-3-4 3-15,6 7 1 0,-1-1 0 0,4 0 0 16,-3 0 15-16,0 3-9 0,3 0 9 0,6 3-8 15,-6 2 8-15,6-3 0 0,-6 4 0 0,6 4 0 16,-4-2 11-16,1 0 4 0,3-1 1 0,-3 1 0 16,3 0-24-16,-3 0-5 0,-3-6-1 0,3 1 0 15,-7-6 22-15,7 0 5 0,-3 1 1 0,3-6 0 16,-6-1-14-16,3 1-16 0,-3-2 3 0,3-4 1 16,-9-2-21-16,3 0-4 0,6 0-1 0,-3-5 0 15,-9 2-18-15,3-2-3 0,3 0-1 0,-3-3-451 16,-1 0-90-16</inkml:trace>
  <inkml:trace contextRef="#ctx0" brushRef="#br0" timeOffset="3769.4014">2071 4090 1224 0,'-6'19'35'0,"6"-19"7"0,0 0-34 0,0 0-8 16,0 11 0-16,-3-3 0 0,3 2 56 0,0 1 8 15,9 2 3-15,-9-3 0 0,0 4-30 0,6-4-5 16,-3 1-2-16,9-1 0 0,-6 1-10 0,0 0-3 16,2-1 0-16,1-2 0 0,-3 0-1 0,9 0 0 0,-6 0 0 0,3-3 0 15,-12-5 2-15,9 3 0 0,-6-3 0 0,6 3 0 16,-9-3 9-16,9 0 1 0,-9 0 1 0,6-3 0 16,3 0-1-16,-9 3 0 0,0 0 0 0,0-2 0 15,0-4 21-15,-3-2 4 0,0 0 1 0,0 1 0 16,0-4-11-16,0 3-3 0,-9 0 0 0,3-3 0 15,3-2-16-15,-3 3-4 0,0-4-1 0,-3 1 0 16,3 0-7-16,3-3 0 0,-3-2-1 0,-2 2 0 16,2 0-11-16,3 3 10 0,0-1-10 0,3 4 10 15,0-1-10-15,0 1 0 0,3 4-10 0,0-2 10 16,3 3 0-16,0 0 0 0,3 2 0 0,3 1 0 16,0-1-13-16,2 3 3 0,-2 0 1 0,-9 0 0 15,0 0 9-15,12 3-10 0,3 2 10 0,0-3-10 16,-6 4 10-16,3-1 0 0,0 0 0 0,0 3 0 0,-3-2 0 0,0 1 0 15,-1 1 10-15,1 0-10 0,-3 0 10 0,3 3-10 16,-3-3 10-16,0 0-10 0,0 0 9 0,0 0-9 16,0-3 8-16,0 0-8 0,-6 1 11 0,0-6-3 15,0 0-8-15,0 0 12 0,0 0-4 0,0 0-8 16,0 0 11-16,0 0-11 0,0 0 14 0,0-6-4 16,-6 1-1-16,6 0 0 0,0-3-1 0,-6-3 0 15,3 3 0-15,3-2 0 0,-3 2-8 0,-3-3 0 16,0-2 0-16,0 2 8 0,3 1-8 0,0-4 0 15,-3 4 0-15,3-1-11 0,-6 1 11 0,6-1 0 16,-2 3-9-16,2-2 9 0,-3-1 0 0,3 3-9 16,3-3 9-16,-6 1 0 0,3 2-11 0,0 0 11 15,0 0-10-15,3 3 10 0,3 0-19 0,-3-1 3 16,-3 4 0-16,3 2 0 0,6-3-7 0,-6 3-1 0,0 0 0 0,0 0 0 16,0 0 4-16,12 3 0 15,0 5 0-15,-4-3 0 0,-2 3 12 0,3-3 8 0,3 0-10 0,-9 1 10 16,3-1 0-16,3 0 0 0,-3 0 0 0,3 1 0 15,-3-4 0-15,-6-2 0 0,0 0 0 0,6 6 0 16,0-6 12-16,-6 0-4 0,0 0 0 0,0 0-8 16,0 0 14-16,6 0-4 0,0 0-1 0,-6 0 0 15,0 0 0-15,0 0 0 0,3-8 0 0,-6 2 0 16,3-1-9-16,-3-1 0 0,3 0 0 0,-3 0 0 16,0-3 0-16,0 1 0 0,-6-4 0 0,6 1 0 15,0-3-8-15,-3 3-4 0,0-8-1 0,0 5 0 16,0-3 3-16,0 4 1 0,3-1 0 0,0 0 0 15,-3 3 9-15,6 2-10 0,0 0 10 0,-3 3-10 0,3 1 10 0,3 1-12 16,3-2 12-16,-6 6-12 16,6-4-12-16,3 4-4 0,0 2 0 0,0 0 0 0,3 2 6 0,0 1 1 15,3 2 0-15,3 1 0 16,-4-1 9-16,1 0 3 0,3 6 0 0,-3-3 0 0,3 2 9 0,-3 1 0 16,3 2 0-16,-3-2-585 15,-1-1-115-15</inkml:trace>
  <inkml:trace contextRef="#ctx0" brushRef="#br0" timeOffset="4473.9046">1940 5416 1360 0,'0'0'30'0,"3"-5"6"0,-3-3 2 0,0 0 0 0,-3 3-30 0,3-3-8 16,0 0 0-16,-6 0 0 0,0 0 64 0,3-3 12 16,0 6 3-16,0 0 0 0,-3 2-17 0,3-2-3 15,-9 5-1-15,12 0 0 0,0 0-2 0,-9 2-1 16,0 1 0-16,0 2 0 0,6 3-32 0,-6-2-7 0,-2 1 0 0,2 1-1 16,9 3-7-16,-6 0 0 15,0 2-8-15,3 0 12 0,0-2-12 0,3 2 0 0,3-3-9 0,-3 4 9 16,3-6-12-16,3 0 3 0,0-1 1 0,0-1 0 15,2-1-1-15,1-2 0 0,0-1 0 0,9-2 0 16,-9 0-7-16,6 0 0 0,-3-2-1 0,3-1 0 16,0 0 17-16,0 1-10 0,-7-1 10 0,7 3-8 15,-3 0 17-15,3 0 4 0,-9 0 1 0,3 3 0 16,0-3-14-16,-3 2-10 0,0 4 2 0,0-1 0 16,-6-5 35-16,3 5 7 0,3 3 2 0,-6-8 0 15,0 11 12-15,0 5 4 0,-6-3 0 0,3 0 0 16,3-2-8-16,-9-1-2 0,6 1 0 0,0-1 0 15,0-2-16-15,0 0-3 0,-6-2-1 0,3-4 0 0,0 1-22 16,6-3-10-16,0 0 1 0,0 0 0 16,0-3-152-16,0 3-31 0,0-8-5 0,0 0-428 15,0-5-86-15</inkml:trace>
  <inkml:trace contextRef="#ctx0" brushRef="#br0" timeOffset="5784.3268">2098 5255 1515 0,'0'0'33'0,"-6"0"7"0,6 0 2 0,0 0 1 0,-6 0-35 0,6 0-8 0,-6 0 0 0,0 0 0 15,6 0 48-15,0 0 7 0,-3 2 1 0,-6 4 1 16,3-4-17-16,0 1-4 0,3 2-1 0,3-5 0 16,-6 5-4-16,6 1-1 0,-6-1 0 0,6-5 0 15,-3 11-8-15,3-3-2 0,3 2 0 0,3 1 0 16,-6-3-20-16,6 2-8 0,-3 3 0 0,9-2 0 15,-3 0 8-15,-3-1 11 0,3 1-3 0,3-1 0 16,2 1-8-16,-5 0 0 16,0-4 0-16,3-1 0 0,-3-1 0 0,-9-5-9 0,12 5 9 0,0-2-13 15,0 0 13-15,-12-3 16 0,0 0-3 0,9-6-1 16,0 1-12-16,0 0 9 0,-6-3-9 0,3 0 8 16,-6-3 6-16,0 1 1 0,-6-3 0 0,3-1 0 15,-6 1 2-15,6 0 1 0,-3 0 0 0,3 2 0 16,-9 0 2-16,9 3 0 0,-3-2 0 0,0 2 0 15,-3 3-20-15,0-1 0 0,9 6 0 0,0-5 0 16,-6 2 0-16,6 3 8 0,0 0-8 0,3 0 10 16,-3 0-1-16,0 0 0 0,0 0 0 0,0 0 0 0,6 6-9 0,6 2-9 15,-3-3 9-15,-3 3-13 0,-6-8 13 0,9 5 0 16,3 0 0-16,-12-5 0 16,0 0-28-16,9 0-8 0,6 0-3 0,-7-2 0 15,4-3-58-15,-6-1-12 0,-3 1-3 0,9 0 0 16,-9-3-48-16,0 0-11 0,-3-3-1 0,0 1-1 15,0-4 23-15,0-1 5 0,-3 1 1 0,0 4 0 16,-3-1 81-16,3-2 17 0,-3 2 3 0,0 1 1 0,0-1 42 0,0 3 9 16,1 3 2-16,2-3 0 0,-6 3 67 0,9 5 14 15,0-6 2-15,0 4 1 0,0-1 5 0,0 3 0 16,0 0 1-16,3 5 0 0,3 1-37 0,-3 2-7 0,2 2-1 0,1-2-1 16,3 3-17-16,0-1-3 0,0 1-1 0,-3-1 0 15,3 1-6-15,0 0-2 0,-3-1 0 16,3-2 0-16,-3 0-4 0,0-3-1 0,0-2 0 0,0 2 0 15,-6-5 10-15,0 0 1 0,0 0 1 0,6 0 0 16,0-2-10-16,-6 2-3 0,6-6 0 0,-6-2 0 16,0 1 0-16,0-1 0 0,-6 0 0 0,6-3 0 15,-6-2 2-15,3-3 0 0,0 3 0 0,-3-3 0 16,0 3-22-16,6 2 0 0,-6-2 0 0,0 0 0 16,0 2 0-16,3 3 0 0,3 0 0 0,0 0 0 15,0 0-9-15,0 3 9 0,0 5-10 0,0-3 10 16,0 1-11-16,0 2 11 0,0 0-12 0,9 0 12 15,-3 2-8-15,0-2 8 0,-6 0 0 0,0 0 0 16,9 8-8-16,0-2 8 0,3-1 0 0,-12-5 0 16,3 8 0-16,6-3 0 0,-1 3 0 0,-2-3 0 15,0 3 12-15,-3-2 4 0,0 1 0 0,3-1 0 16,0-4-16-16,-6-2 0 0,0 0-12 0,3 6 12 0,-3-6 0 0,0 0 17 16,0 0-1-16,0 0-1 0,0 0-15 0,0 0 0 15,0 0 0-15,3-8 0 0,-3 0 0 0,3 0 9 16,-3-3-9-16,-3 3 8 0,3-2-17 0,-3-1-4 15,3 1-1-15,-3-1 0 0,3 0 4 0,0 4 1 16,-6-1 0-16,6 0 0 0,-3 0 1 0,0 0 0 16,3 2 0-16,0 1 0 0,0 5 0 0,0-5 0 15,0 5 0-15,3-5 0 0,-3 5-13 0,3-6-3 0,-3 6 0 0,0 0 0 16,0 0 2-16,6-2 0 0,-6 2 0 0,0 0 0 31,6-3-11-31,0 0-3 0,3 1 0 0,-6 2 0 16,0-3-6-16,-3 3-2 0,6 3 0 0,0-3 0 15,-6 0 9-15,6 2 2 0,0 4 0 0,3-1 0 0,3 0 17 0,-9 3 4 0,3 0 1 0,3 3 0 16,-4-1 11-16,4 1 12 0,0 2-2 0,0 0-1 16,-3 1 13-16,3-1 2 0,0 3 1 0,0-6 0 15,-3 3 7-15,0-2 2 0,6 2 0 0,0-5 0 16,0 3-13-16,-12-3-2 0,6 0-1 0,0 0 0 16,2-3 9-16,-2 0 1 0,-6-5 1 0,0 0 0 15,0 0-1-15,3 0-1 0,-3 0 0 0,-3 0 0 16,-3-2 2-16,6 2 1 0,0 0 0 0,0-6 0 15,-6-2 2-15,1-2 1 0,-1 2 0 0,-3-5 0 16,0-1-21-16,0-2-12 0,3-2 12 0,-3-1-12 16,0-4 9-16,-3 1-9 0,3-1 0 0,3 1 9 15,0-1-1-15,-3 1 0 0,3 1 0 0,0 0 0 16,0 0-8-16,3 2 8 0,1 1-8 0,-1-1 8 0,0 4-8 16,0-1 0-16,3 0 0 0,0 3 0 0,0-1 0 0,3 6 0 15,0-5 0-15,0 5-11 0,2 3 11 0,1 0-8 16,-3-1 8-16,3 4-8 0,-6 2 8 0,6 0-8 15,3 2 8-15,0 4-8 0,-3-1 8 0,6 3 0 16,-12-3 0-16,9 8 0 0,3-2 8 0,-9 0 3 16,0-1 1-16,-3 1 0 0,3 2 0 0,-3-2 1 15,0 2 0-15,0 0 0 0,0-5 3 0,0 3 0 16,3-1 0-16,0-2 0 0,-9-3-8 0,6-5 0 0,0 0-8 0,0 0 12 31,0 0-41-31,0 0-9 0,0 0-2 0,0 0-604 16,0-10-122-16</inkml:trace>
  <inkml:trace contextRef="#ctx0" brushRef="#br0" timeOffset="6249.9915">2401 4389 1490 0,'0'6'32'0,"0"-6"8"0,0-8 0 0,0 3 3 0,0 5-35 0,0 0-8 0,0 0 0 0,0 0 0 15,3 2 36-15,3 6 6 0,3 0 1 0,-3 3 0 16,0-3-23-16,0 2-4 0,3 1 0 0,3-1-1 15,-3 4 6-15,0-1 2 0,0 0 0 0,2 3 0 16,-2-3-6-16,3 0-1 0,0 1 0 0,0 1 0 16,3 1 5-16,-3-2 1 0,0-1 0 0,0-3 0 15,-3 1-10-15,2 0-1 0,1-1-1 0,0-2 0 16,0 0 0-16,0-3 0 0,0 1 0 0,0-4 0 0,3 3-1 0,-15-5 0 16,0 0 0-16,6-2 0 0,3-1 1 0,-3-5 0 15,3 3 0-15,-6-3 0 0,0 0-10 0,0-2 10 16,-1-1-10-16,-2 0 10 0,-2-2-23 0,2 0-5 15,-3 0-1-15,0-3 0 16,0 3-11-16,-3-1-2 0,3 4-1 0,-6-3 0 0,6 2 21 0,-6 0 12 16,3 1-12-16,-3 2 12 0,3 0 0 0,0 3 0 15,-3 2 0-15,0-2 0 0,3 2 12 0,0-2-3 16,0 2-1-16,0 3 0 0,0-3 4 0,6 3 0 0,0 0 0 16,0 0 0-16,3 8-12 0,0 0 0 0,0 0-12 0,6 3 12 15,-3-3 0-15,0 0 0 0,-3 0 0 0,9 2 0 16,-3-2 0-16,0 0 0 0,-3-3 0 0,6 3 0 15,-6-2 0-15,3-1 0 16,-3 0 0-16,-6-5 0 0,12 3 0 0,-4-3 0 0,-2-3-14 0,-6 3 5 31,9-2-120-31,0-4-24 0,0-2-5 0</inkml:trace>
  <inkml:trace contextRef="#ctx0" brushRef="#br0" timeOffset="6560.3329">2708 4241 1213 0,'0'0'26'0,"0"0"6"0,0 0 0 0,-6 0 4 0,3 3-36 0,-6 2 0 16,9 1 0-16,-3 1 0 0,3 1 52 0,0-2 4 15,0-1 1-15,3 0 0 0,6 1-43 0,-6-1-14 16,3 0 8-16,6 0-8 0,-6-2 0 0,3-3-16 15,-1 3 4-15,4-3 0 0,3 0 2 0,-6 0 1 16,3-3 0-16,-3 6 0 0,3-1 9 0,0-2-8 16,0 0 8-16,-3-2-8 0,-3 4 32 0,3-2 8 15,2 6 0-15,-8-4 1 0,3 4 44 0,-6-6 9 16,6 2 2-16,-3 4 0 0,0 1 8 0,0 4 3 16,0-3 0-16,0 0 0 0,-3 3-23 0,0-1-5 0,0 1-1 0,0-1 0 15,0-2-33-15,0 3-6 0,-3-3-2 0,0 0 0 16,-3 2-16-16,3-4-3 0,0-1-1 0,0 0-751 15,0 0-150-15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48:24.1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6C1800-0AC4-46B4-ABA7-24A06FFB3BED}" emma:medium="tactile" emma:mode="ink">
          <msink:context xmlns:msink="http://schemas.microsoft.com/ink/2010/main" type="inkDrawing" rotatedBoundingBox="9116,10222 9308,11964 9101,11987 8909,10245" semanticType="verticalRange" shapeName="Other"/>
        </emma:interpretation>
      </emma:emma>
    </inkml:annotationXML>
    <inkml:trace contextRef="#ctx0" brushRef="#br0">0 0 676 0,'0'0'15'0,"0"0"3"0,0 0 1 0,0 0 0 0,0 0-19 0,0 0 0 0,0 0 0 0,0 0 0 15,0 0 62-15,0 0 9 0,0 0 1 0,0 0 1 16,0 0 5-16,0 0 1 0,0 0 0 0,0 0 0 15,0 0-16-15,0 0-3 0,0 0-1 0,0 0 0 16,0 0-10-16,0 0-1 0,0 0-1 0,0 0 0 0,0 0 11 16,0 0 2-16,0 0 1 0,0 0 0 0,0 0-8 0,0 0-1 15,0 0-1-15,0 0 0 0,0 0-35 0,0 0-6 16,0 0-2-16,0 0 0 0,0 0-8 0,0 0 0 16,12 6 0-16,-5 1 0 0,0-4 0 0,1 4 0 15,-8-7 0-15,7 3 0 0,4 4 0 0,-3-1 8 16,-8-6-8-16,0 0 8 0,7 7-8 0,1 3 0 15,-1-4 0-15,-7-6-11 0,8 10 11 0,-5-3 0 16,5-1 8-16,-8-6-8 0,3 10 8 0,5 0-8 16,-5 0 8-16,1 0-8 0,0 0 0 0,0 0 8 15,-1 0-8-15,1 0 0 0,0-4 0 0,-4 7 9 16,3-3-9-16,-3 0 0 0,4 0 8 0,0 3-8 0,-4-3 0 16,4 0 0-16,-4 3 8 0,0-3-8 0,0 3 0 0,-4 1 0 15,4-1 8-15,0-3-8 0,-4 0 0 0,4 3 0 16,-4-3 10-16,4 3-10 0,-3 0 8 0,3 0-8 15,0-3 0-15,0 3 0 0,-4-3 0 0,4 0 0 16,-4 0 0-16,1 0 8 0,3 0-8 0,-4 0 0 16,0 0 0-16,4 0 0 0,0 0 0 0,-4-1 0 15,1-2 0-15,-1 3 0 0,0 0 8 0,4 0-8 16,0 0 0-16,-3 0 0 0,-1-1 0 0,0 5 0 16,4-4 0-16,-3-1 0 0,3 1 0 0,-4 4 8 15,4-5-8-15,0 5 0 0,0-8 0 0,0 7 0 16,0-3 0-16,0 0 0 0,0 0 0 0,4-3 0 15,-1 3 0-15,1-4 0 0,-4-6 8 0,4 10-8 16,-4-3 0-16,0-7 0 0,7 6 0 0,-3 1 0 16,3 0 0-16,-7-7 0 0,8 6 0 0,-8-6 0 15,11 3 0-15,-11-3 0 0,0 0 0 0,7 7 0 0,4 3 0 0,-3-3 0 16,-8-7 0-16,7 6-11 0,-3 1 11 16,3 3 0-16,-3-4 0 0,-4-6 0 0,0 0 0 0,4 10 0 15,-1 0 0-15,1 0 0 0,-4-10 0 0,4 10 0 16,-4 0 0-16,4-4 0 0,-4-6 8 0,0 0-8 15,0 0 10-15,0 0-10 0,0 0 0 0,-4 14 0 16,0-8 0-16,4-6 0 0,0 0 0 0,-4 13 0 16,1-6 0-16,-1 3 0 0,-3-4 0 0,7-6 0 15,0 0 0-15,-8 7 0 0,1 3 0 0,7-10 0 16,0 0 0-16,-4 10 0 0,4-10 0 0,-4 6 0 0,4-6 0 0,-3 14-10 16,-1-4 10-16,4-1-10 0,0-9 10 15,-4 10-10-15,4-3 10 0,4 3 0 0,-4 3 0 16,4-3-8-16,-4 3 0 0,7 0 0 0,-3 0 0 15,3 4 0-15,-3-1 8 0,7 1-8 0,0 3 8 0,-3 0-8 16,-1-4-4-16,4 4-1 0,0 0 0 0,0-1 0 16,1 5 13-16,-1-5-9 0,-4 8 9 0,4-7-8 15,-3 3 8-15,-1-4 0 0,1 1 0 0,-5-3-8 16,1 3 8-16,0-4 8 0,-4-3-8 0,0 4 11 16,-4-1 1-16,0 7 0 0,4-3 0 0,-3-3 0 15,-1-1 4-15,0-3 0 0,0-3 1 0,-3 3 0 16,3-3-7-16,-3 0-2 0,-1 0 0 0,1 0 0 15,-4 7-8-15,3-8 0 0,-3-2 0 0,4 0 0 16,-4 6-23-16,0-7 3 0,-1-2 1 0,5-1 0 16,-4 7-39-16,0-7-8 0,0-3-2 15,-1-3-787-15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48:25.1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7E9D47-60E8-407A-A5C8-7271089CB19E}" emma:medium="tactile" emma:mode="ink">
          <msink:context xmlns:msink="http://schemas.microsoft.com/ink/2010/main" type="inkDrawing" rotatedBoundingBox="6917,12152 8437,12265 8430,12347 6911,12234" shapeName="Other"/>
        </emma:interpretation>
      </emma:emma>
    </inkml:annotationXML>
    <inkml:trace contextRef="#ctx0" brushRef="#br0">6 0 813 0,'0'0'17'0,"0"7"4"0,-3 6 1 0,3-6 2 0,0-7-24 0,0 0 0 0,0 0 0 0,-4 6 0 16,4 1 55-16,0-7 5 0,0-7 2 0,0 7 0 15,0 13-16-15,0-6-3 0,0-7-1 0,0 0 0 16,0 0-17-16,0 0-3 0,0 0-1 0,0 0 0 16,0 0-11-16,0 0-2 0,15 3-8 0,-4-3 12 15,-11 0-12-15,18-3 0 0,1 3 0 0,0 3 0 0,-5-3 10 16,5 0-1-16,0 0 0 0,-1 7 0 16,1-1 0-16,-1-2 0 0,1-11 0 0,3 7 0 0,0 7-1 0,1-1-8 15,-1-6 12-15,4 7-4 0,-8 3-8 16,8-4 10-16,-3-12-10 0,-1 3 10 0,-3-1-10 0,3 1 0 15,4 3 0-15,0 0 8 0,0 0-8 0,0 0 0 16,3 3 0-16,1-3 0 0,0 0 0 0,-4 0 0 16,0 0 0-16,0 7 0 0,4 3 0 0,-1-4 0 15,-3-2 0-15,-4-4 0 0,4 3 9 0,0 4 0 16,-3 2 0-16,-1-2 0 0,-3-7-9 0,3 0 0 16,0-7-10-16,-7 7 10 0,4 4 0 0,-1-4 0 0,4-4 0 15,-3 4 0-15,3 4 0 0,-3-4 0 0,3 0 8 0,4 0-8 16,-4 6 0-16,1-2 0 0,3-4 0 0,-8 0 0 15,8 6 0-15,-7-2 0 16,-1-1 0-16,1-3 0 0,-1-3 0 0,1-1 0 0,-1-6-13 16,1 0 5-1,0 1-23-15,3 2-4 0,0 10-1 0,-3-6-360 0,3-10-73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48:15.52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22A06A-AE9A-4B8C-BF67-FA539EE2C276}" emma:medium="tactile" emma:mode="ink">
          <msink:context xmlns:msink="http://schemas.microsoft.com/ink/2010/main" type="inkDrawing" rotatedBoundingBox="7226,10043 8689,10012 8690,10061 7227,10093" semanticType="underline" shapeName="Other">
            <msink:destinationLink direction="with" ref="{5D934FA9-F395-4B96-9EB9-44E73B9D8019}"/>
          </msink:context>
        </emma:interpretation>
      </emma:emma>
    </inkml:annotationXML>
    <inkml:trace contextRef="#ctx0" brushRef="#br0">476 2033 1180 0,'0'0'26'0,"0"0"6"0,0 0 0 0,0 0 1 0,7 0-33 0,-7 0 0 16,0 0 0-16,4 0 0 0,0-3 76 0,-4 3 8 0,0 0 1 0,7-4 1 15,-3-2-27-15,3 6-6 0,-7 0-1 0,0 0 0 16,8-7-35-16,-5 4-7 0,5 3-2 16,-8 0 0-16,0 0-8 0,0 0 0 0,0 0 0 15,7-3 0 1,1 3-33-16,3-4-3 0,-4 4 0 0,-3 0 0 16,7 0-9-16,-11 0-3 0,4 0 0 0,7 0 0 15,0-3-24-15,-4 3-6 0,5 0-1 0,-1 0 0 16,0 0-7-16,0 0-2 0,4-3 0 0,-4 3 0 0,0 0 40 15,0 0 8-15,0 0 2 0,0 0 0 0,1 0 38 0,-1 0 18 0,-4-4-2 0,4 4 0 16,0 4 56-16,-3-4 12 0,-1 0 1 0,1 0 1 16,-8 0 24-16,7 0 5 0,-7 0 1 0,0 0 0 15,8 0-24-15,-5 3-5 0,5-3-1 0,-8 0 0 16,0 0-14-16,0 0-2 0,7 0-1 0,-7 0 0 16,0 0-25-16,0 0-6 0,8 3-1 0,-5 1 0 15,-3-4-24-15,0 0-5 0,0 0 0 0,8-4-8 0,-1 4 0 16,1-3 0-16,-1 3 0 0,-7 0 0 15,7 0-33-15,1 0-11 0,3-3-1 0,-4 3-1 16,1 0-31-16,-1 0-7 16,1 0 0-16,-1 0-1 0,1 0-9 0,6 0-2 0,-3 0 0 0,1 3 0 15,-1-3 22-15,0 3 4 0,0 1 1 0,4-1 0 16,-4-3 35-16,0 0 7 0,-3 3 2 0,3-3 0 0,0 3 33 0,0-3 8 16,-11 0 0-16,7 0 1 0,5 4 38 0,-1-4 7 15,-11 0 2-15,0 0 0 0,0 0-2 0,7 3 0 16,-7-3 0-16,0 0 0 0,8 3-19 0,-8-3-4 15,0 0-1-15,7 4 0 0,-7-4-23 0,0 0-5 0,11 3-1 16,-3-3 0-16,-1 0-9 0,-7 0 0 0,11 0 0 16,-3-3 8-1,3 3-32-15,-4-4-6 0,4 4-2 0,-3 0 0 16,-1-3-38-16,4 3-8 0,-3 0-2 0,3-3 0 16,0 3 14-16,0-4 2 0,0 4 1 0,0-3 0 15,0 3 26-15,1-3 5 0,-1 3 0 0,0-3 1 0,4 3 19 0,0-4 3 0,-4 4 1 16,4-3 0-16,-4 3 8 0,4-3 0 0,-4 3 0 0,4-4 0 15,-4 4 29-15,0-3 8 0,-4 3 2 0,4-3 0 16,-3 3 57-16,-1 0 11 0,-7 0 2 0,0 0 1 16,0 0-16-16,0 0-3 0,8 0-1 0,-8 0 0 15,0 0-37-15,0 0-7 0,0 0-2 0,11 3 0 16,0 0-16-16,-11-3-4 0,0 0-1 0,7 0 0 16,4 0 0-16,-11 0 0 0,0 0 0 0,8 0 0 15,-1-3-11-15,4 3-3 0,-11 0 0 0,0 0 0 16,0 0-9-16,8-3 0 0,3 3 0 0,-11 0 8 0,0 0-8 0,7-4 0 15,5 4-10-15,-5 0 10 16,0 0-38-16,-7 0-2 0,0 0 0 0,12 0 0 16,2 0-9-16,-6 0-3 0,3 4 0 0,-4-4 0 15,-7 0 0-15,12 0 0 0,-1 0 0 0,0 0 0 0,-11 0 38 0,7 0 14 16,4-4-11-16,-11 4 11 0,0 0 0 0,12 0 0 16,-1 0 11-16,-4-3-3 0,0 3 13 0,5-3 3 15,-12 3 1-15,7 0 0 0,0 0 16 0,-7 0 3 0,8 0 1 16,-8 0 0-16,4 0-10 0,-4 0-3 0,0 0 0 0,11 0 0 15,-4-3-22-15,-7 3-10 0,8 3 8 0,-1-3-8 16,-7 0 8-16,7 0-8 0,-7 0 0 0,8 0 8 16,-8 0-8-16,11 0 0 0,-4 0 0 0,1 0 8 15,-1 0-8-15,1 0 0 0,-8 0 0 0,7 0 8 16,-7 0-8-16,8-3 0 0,-1-1 0 0,-7 4-597 16,7-3-122-16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48:08.4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9E8B3E-3C77-41B2-8545-70080361421B}" emma:medium="tactile" emma:mode="ink">
          <msink:context xmlns:msink="http://schemas.microsoft.com/ink/2010/main" type="inkDrawing" rotatedBoundingBox="8964,9968 8982,8025 9199,8027 9181,9970" shapeName="Other"/>
        </emma:interpretation>
      </emma:emma>
    </inkml:annotationXML>
    <inkml:trace contextRef="#ctx0" brushRef="#br0">2258-3 612 0,'0'0'13'0,"0"0"3"0,0 0 1 0,0 0 0 0,0 0-17 0,0 0 0 0,0 0 0 0,0 0 0 16,0 0 67-16,0 0 9 0,-4 0 3 0,4 0 0 16,-7-3-21-16,7 3-4 0,0 0-1 0,-4-4 0 15,-4 1-16-15,8 3-3 0,0 0-1 0,0 0 0 16,0 0-4-16,0 0-1 0,-3-7 0 0,3 7 0 16,0 0-8-16,0 0-1 0,0 0-1 0,0 0 0 15,0 0-18-15,0 0 0 0,0 0 0 0,0 0 0 16,0 0 0-16,0 0 0 0,0 0 0 0,0 0 0 15,0 0 0-15,11 4 0 0,0-4 0 0,-11 0 0 16,0 0 0-16,11 3 0 0,0 0 12 0,-3 1-12 16,3-1 12-16,-11-3-4 0,7 3 0 0,1 4-8 0,3-4 8 15,-4 4-8-15,-3-1 0 0,3 1 0 16,1 0 9-16,-1-4-9 0,-3 7 0 0,-4-10 9 0,4 6-9 16,-1 4 8-16,5-3-8 0,-5-1 8 0,-3 4-8 15,4 0 0-15,4 0 0 0,-5-3 8 0,1-1 3 16,0 4 0-16,3 0 0 0,-3 0 0 0,-4-10-11 0,0 10 0 15,4-3 0-15,-1 2 0 0,1 5 12 0,0-1-4 16,-4-3 0-16,0 0 0 0,3-4-8 0,-3-6 0 16,0 10 0-16,0 0 0 0,-3 3 0 0,3-13 0 15,0 10 0-15,-4 0 0 0,4-3 0 0,0 3 0 16,0-10 0-16,-4 13 8 0,4-7-8 0,-3 4 0 16,3-10 0-16,0 10 8 0,0 0-8 0,-4-3 0 0,4 3 9 0,-4-1-9 15,4 1 8-15,0-3-8 0,-4 0 8 0,1 2-8 16,-1 1 0-16,4 0 8 0,-7-3-8 0,3 3 0 15,0 3 0-15,0-3 8 0,1 0-8 0,-1 3 0 16,0-3 0-16,1 0 0 0,-1 6 0 0,0 1 0 16,0-7 8-16,1 3-8 0,-1-3 8 0,0 3-8 15,1 0 0-15,3 0 0 0,-4 4 0 0,0-7-8 16,0 3 8-16,4-3 0 0,-3 3 8 0,3 0-8 16,-4 0 0-16,4-3 0 0,4 4 0 0,-4-5-8 15,0 5 8-15,0-4 0 0,3-4 0 0,1 4 0 16,0-3 0-16,-4-7 0 0,0 0 8 0,7 6-8 15,1 4 15-15,-1-3-2 0,-7-7 0 0,8 6 0 16,-8-6-13-16,7 7 9 0,-7-7-9 0,7 3 8 16,1 4-8-16,-1-1 0 0,1-2 9 0,-8-4-9 15,0 0 0-15,7 3 0 0,1 0 0 0,-1 1 0 0,-7-4 0 16,4 6 0-16,-4-6 0 0,11 4 0 0,-11-4 9 0,0 0-9 16,0 0 12-16,0 0-12 0,4 3 13 0,-4-3-4 15,0 0-1-15,0 0 0 0,0 0 4 0,0 0 1 16,0 0 0-16,0 0 0 0,0 0-5 0,0 10-8 15,0-10 11-15,-4 10-11 0,0-4 15 0,4-6-4 16,-4 7-1-16,1-1 0 0,-1 4-10 0,4-10 0 16,-4 7-12-16,4-7 12 0,0 0 0 0,-7 7 0 15,-1-1 12-15,5 1-4 0,-1-1-8 0,-3 1 0 16,3 0 0-16,4 2 0 0,-4 1-9 0,0-3 9 16,4-7-12-16,-3 7 12 0,3 2-8 0,-4 1 8 15,4 0 0-15,0 0 0 0,-4 0 0 0,4 0 0 0,-3 0 0 16,3 3 0-16,0 0 0 0,0-3 0 0,-4 3 0 15,4-3 0-15,4 3-20 0,-4 1 0 0,0 2 0 0,0-3 0 16,0 4 20-16,-4-4-10 0,4 4 10 0,0-4-8 16,0 3 8-16,-4-3 0 0,4 1 0 0,-4 2-8 15,1-3 8-15,3 4 0 0,0-4 0 0,0 3-8 16,3-2 8-16,-3 2 0 0,4 1 0 0,-4-4-8 16,4 3 8-16,0-2 0 0,-4-1 0 0,3 0-8 15,1-3 8-15,-4 3 0 0,4 0 0 0,-1 0-8 16,-3 1 8-16,4-4 0 0,0 3 0 0,-4 0 0 15,0-3 0-15,0 3 0 0,0-3 0 0,0 0 0 16,0 3 0-16,0-3 0 0,0 3 0 0,-4-3 0 16,4 3 0-16,0-3 0 0,-4 0 0 0,1 3 0 15,3-3 0-15,-4 0 8 0,-3 3-8 0,3-3 0 0,-4 0 0 16,5 3 8-16,-1-3-8 0,-3 3 0 0,3-3 0 16,-4 0 0-16,5 3 0 0,-5-3 0 0,5-3 8 15,3-7-8-15,-4 10 8 0,-3 0-8 0,3-4 21 16,0 4 0-16,-3-3 0 0,7-7 0 0,0 0-1 0,-8 6 0 15,1 1 0-15,7-7 0 0,0 0-12 0,-8 7-8 16,5-4 8-16,3-3-8 16,-8 6-41-16,8-6-13 0,-3 7-2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48:14.5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934FA9-F395-4B96-9EB9-44E73B9D8019}" emma:medium="tactile" emma:mode="ink">
          <msink:context xmlns:msink="http://schemas.microsoft.com/ink/2010/main" type="inkDrawing" rotatedBoundingBox="6863,10070 6967,10108 6966,10113 6861,10074" semanticType="callout" shapeName="Other">
            <msink:sourceLink direction="with" ref="{9722A06A-AE9A-4B8C-BF67-FA539EE2C276}"/>
          </msink:context>
        </emma:interpretation>
      </emma:emma>
    </inkml:annotationXML>
    <inkml:trace contextRef="#ctx0" brushRef="#br0">112 2026 993 0,'0'0'21'0,"0"0"5"0,0 0 1 0,0 0 2 0,0 0-29 0,0 0 0 0,0 0 0 0,0 0 0 16,0 0 48-16,0 0 3 0,0 0 1 0,0 0 0 15,0 0-8-15,0 0-2 0,0 0 0 0,0 0 0 16,0 0-12-16,0 0-2 0,0 0-1 0,0 0 0 16,0 0-7-16,0 0 0 0,0 0-1 0,0 0 0 15,0 0 8-15,0 0 1 0,0 0 1 0,0 0 0 16,0 0-8-16,0 0-1 0,7 7-1 0,-7-7 0 15,0 0-19-15,8 0 10 0,-8 0-10 0,7 3 8 16,-7-3-8-16,11 4 0 0,-11-4 0 0,4 3 8 16,-4-3-8-16,11 3 0 0,-3-3 0 0,-1 3 0 15,0 1 0-15,-7-4 0 0,0 0 0 0,8 3 0 16,-1 0-33-16,1 1-3 0,-8-4 0 0,11 3 0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49:33.0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8E63B0-6AB8-468A-A06E-E50BB2E8D8F1}" emma:medium="tactile" emma:mode="ink">
          <msink:context xmlns:msink="http://schemas.microsoft.com/ink/2010/main" type="writingRegion" rotatedBoundingBox="10614,8145 22535,7663 22676,11131 10754,11613"/>
        </emma:interpretation>
      </emma:emma>
    </inkml:annotationXML>
    <inkml:traceGroup>
      <inkml:annotationXML>
        <emma:emma xmlns:emma="http://www.w3.org/2003/04/emma" version="1.0">
          <emma:interpretation id="{8CE55801-9D62-4F02-9CD7-07617248E33C}" emma:medium="tactile" emma:mode="ink">
            <msink:context xmlns:msink="http://schemas.microsoft.com/ink/2010/main" type="paragraph" rotatedBoundingBox="10628,8137 20477,7943 20498,9053 10650,9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B44A4F-3686-47D5-8A21-02327D0D8521}" emma:medium="tactile" emma:mode="ink">
              <msink:context xmlns:msink="http://schemas.microsoft.com/ink/2010/main" type="line" rotatedBoundingBox="10628,8137 20477,7943 20498,9053 10650,9247"/>
            </emma:interpretation>
          </emma:emma>
        </inkml:annotationXML>
        <inkml:traceGroup>
          <inkml:annotationXML>
            <emma:emma xmlns:emma="http://www.w3.org/2003/04/emma" version="1.0">
              <emma:interpretation id="{C710BEE5-C01B-4BFC-B149-A78335F77083}" emma:medium="tactile" emma:mode="ink">
                <msink:context xmlns:msink="http://schemas.microsoft.com/ink/2010/main" type="inkWord" rotatedBoundingBox="10628,8137 11884,8112 11906,9222 10650,92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4370 407 831 0,'0'0'18'0,"0"0"4"0,0 0 1 0,0 0 1 0,0 0-24 0,0 0 0 0,0 0 0 0,0 0 0 16,0 0 80-16,0 0 12 0,0 0 3 0,0 0 0 16,0 0-23-16,0 0-5 0,0 0-1 0,0 0 0 15,0 3-9-15,0-3-1 0,0 0-1 0,0 0 0 16,0 0 13-16,0 0 4 0,0 0 0 0,0 0 0 15,0 0-5-15,0 0-1 0,0-7 0 0,4 1 0 16,-1-1-21-16,-3-3-4 0,0 0-1 0,0 0 0 16,4 0-15-16,-4 0-3 0,-4-3-1 0,1 0 0 15,3 0-7-15,0 0-2 0,-4-4 0 0,0 4 0 16,1-4-2-16,-1 1-1 0,0 3 0 0,0-4 0 16,-3 4 12-16,0 0 3 0,-1-4 0 0,1 7 0 15,3 0-24-15,-3 0 0 0,-5 4 0 0,5-1 0 16,-4 1 0-16,7 2 0 0,-7 1 0 0,4 0 0 0,-1-1-24 15,8 4 1-15,0 0 0 0,-7 4 0 0,-4-1 7 0,3 7 0 16,1-7 1-16,-1 7 0 16,1 0-10-16,3 3-3 0,-3 0 0 0,3 4 0 15,4-1-12-15,-4 4-2 0,1 0-1 0,3 0 0 0,0 3 19 0,0-3 4 16,-4 6 1-16,4-3 0 0,4 4 19 0,-1-1 0 16,1-3 0-16,-4 7 0 0,4-3 0 0,-1 2 0 15,1-2 0-15,0 6 0 0,0 0 0 0,3 3 0 16,-3-3 0-16,-4 0 0 0,3 0-13 0,5 0-3 15,-4 0 0-15,-1 0 0 0,1-3 16 0,0 0 0 16,-4-7 0-16,3 7 0 0,1-4 0 0,0-3 0 16,0 0 0-16,-4 1 0 0,0-5 0 0,3 4 10 0,1-6-10 15,-4-1 8-15,0 1-19 0,0 0-4 0,-4-8-1 16,4 5 0 0,4-1-17-16,-4-3-4 0,0-10-1 0,-4 6-510 0,4-6-101 0</inkml:trace>
          <inkml:trace contextRef="#ctx0" brushRef="#br0" timeOffset="836.2975">3891 783 1137 0,'0'0'24'0,"0"0"6"0,0 0 1 0,0 0 2 0,0 0-33 0,4 13 0 15,-4-13 0-15,7 10 0 0,1-3 35 0,-8-7 0 16,0 0 0-16,14 10 0 0,1-7-4 0,0 0-1 16,0 4 0-16,4-4 0 0,-5-3-2 0,9 0-1 15,-5 0 0-15,1 0 0 0,-1 0 13 0,5 0 2 16,-1 0 1-16,-3 0 0 0,3-3 2 0,0-4 1 16,0 4 0-16,-3 0 0 0,3-1-30 0,-3 1-7 15,-4 3-1-15,3-3 0 0,-3 3-8 0,0 0 0 16,0 3 0-16,-4 0 0 0,4 1 0 0,0-1 8 15,-4 0 0-15,0 4 0 0,-11-7 4 0,7 7 0 16,-7-7 0-16,4 10 0 0,0-1-2 0,-1 1 0 0,1 4 0 16,-4-5 0-16,0 1-2 0,0 4 0 0,-4 2 0 15,1-3 0-15,3 4-8 0,-4-1 0 0,0 1 0 0,4-1 8 16,0 4-8-16,0-3 0 0,0-4 0 0,4 0 0 16,0 4 0-16,-1-4 0 0,5-7 0 0,-4 4-11 15,3 0 11-15,0 0 0 0,4-10 0 0,1 4 0 16,-1 5 0-16,4-5 0 0,-1-1 0 0,-2-6-8 15,2 3 8-15,1-4 14 0,-4-2-3 0,4 3-1 16,0-4 2-16,0 0 1 0,-4-6 0 0,0 0 0 16,0-4 8-16,-3 1 2 0,-1-1 0 0,1 1 0 15,-1-1-1-15,-3 1 0 0,0-1 0 0,-4 1 0 16,-4-4-4-16,0 3-1 0,0-2 0 0,1 2 0 16,-5-3-2-16,1 4-1 0,-4-4 0 0,3 7 0 15,1-1-14-15,-1 1-8 0,-3 3 8 0,8 0-13 16,-5 4-2-16,1 3 0 0,3-1 0 0,0-2 0 15,1 2-11-15,3 4-2 0,0 0-1 0,0 0 0 16,0 0-12-16,0 0-3 0,0 0 0 0,0 0 0 16,3 10 0-16,5 3 0 0,-5-3 0 0,5 0 0 15,-1-3 0-15,1 6 0 0,-1-3 0 0,4 3 0 16,0 0 13-16,1 4 3 0,-1-1 0 0,0 1 0 0,0-1 17 0,4-2 11 16,-4-1-12-16,0 0 12 0,-4 4 0 0,5-4 0 15,-1 0 0-15,0 0 0 0,-4-3 0 0,1 3 0 16,-1-3 8-16,1-6-8 0,-5-1 44 0,5 0 2 15,-5 1 1-15,-3-4 0 0,0 0 33 0,0 0 8 16,0 0 0-16,0 0 1 0,8-7-12 0,-8 0-2 16,4 1-1-16,-4-4 0 0,0-3-9 0,0-1-1 0,0 1-1 15,3-3 0-15,-3-1-3 0,4-3-1 0,-4 0 0 16,4 1 0-16,-1-1-14 0,5 0-2 0,-4-3-1 16,3 6 0-16,-3-2-13 0,3 2-2 0,-7 1-1 0,8 2 0 15,-1-2-26-15,4 6 0 0,-3-3 0 0,3 6 0 16,-4-3 0-16,4 4 0 0,4-1 0 0,-4 4 8 15,0-1-20-15,4 1-4 0,0 3 0 0,0 0-1 16,0-3-25 0,0 3-5-16,-1-4-1 0,1 4 0 0,4 4-161 15,-1-1-33-15,-3 0-6 0,4 1-2 0</inkml:trace>
        </inkml:traceGroup>
        <inkml:traceGroup>
          <inkml:annotationXML>
            <emma:emma xmlns:emma="http://www.w3.org/2003/04/emma" version="1.0">
              <emma:interpretation id="{1B9BE6BC-E9C9-42AA-A51C-FB6FDC7EAA14}" emma:medium="tactile" emma:mode="ink">
                <msink:context xmlns:msink="http://schemas.microsoft.com/ink/2010/main" type="inkWord" rotatedBoundingBox="12819,8311 15355,8261 15371,9120 12836,91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959.6868">6278 860 768 0,'0'0'21'0,"0"0"7"0,0 0-28 0,0 0 0 15,0 0 0-15,0 0 0 0,0 0 106 0,0 0 16 16,0 0 3-16,0 0 1 0,0 0-38 0,0 0-8 15,0 0-2-15,0 0 0 0,0-6-7 0,4-1-2 16,-4 0 0-16,0 1 0 0,-4-4 12 0,4 0 3 16,0 3 0-16,-4-3 0 0,4 0-45 0,-3 0-9 0,-1-3-2 15,4 3 0-15,-4 0-6 0,4 0-2 0,-7 1 0 16,3-1 0-16,0 0-10 0,1 3-2 0,-5 0-8 0,1 4 12 16,7 3-12-16,-8-3 0 0,1 0 0 0,-4 3 0 15,3 3 0-15,1 0-8 0,-4 0 8 0,0 4-13 16,0 3-3-16,-1 0-1 0,5 0 0 0,-4 3 0 15,7 4 0-15,-3-1 0 0,-1 4 0 16,1 0 0-16,3 0 1 0,-3 0 1 0,3 6 0 0,0-3 0 16,4 0 5-16,4 0 1 0,-4-3 0 0,4 0 0 15,-1 0 1-15,1 0 0 0,0-4 0 0,0 1 0 16,7-4 8-16,-4 0 0 0,1-3 0 0,-1 4-8 16,0-5 8-16,1-2 8 0,-1-7-8 0,1 0 11 15,3 0 0-15,-11 0 0 0,7-3 0 0,4-4 0 16,-3-3 8-16,3 0 1 0,-4 4 1 0,1-8 0 15,3 1-3-15,-4-3-1 0,-3-1 0 0,0 1 0 16,3-4-8-16,-3 3-1 0,3-3-8 0,-3 1 12 16,0 2-12-16,0 4 9 0,-1-4-9 0,1 4 8 0,0 0-8 15,-1 3 0-15,1 0 0 0,-4 3 0 0,0 1-8 16,0 6 8-16,0 0-10 0,0 0 10 0,0 0-16 0,0 0 2 16,0 0 1-16,4 10 0 0,0 3 4 0,-1 3 1 15,-3 1 0-15,4 3 0 0,-4 0 8 0,4-4 8 16,-1-3-8-16,1 7 11 0,0-3-11 0,-1 3 10 15,1-4-10-15,4 1 10 0,-5-1-1 0,8-3 0 16,-7 1 0-16,4-4 0 0,6-4-21 0,-2 1-5 16,-5-4-1-16,8 0-612 15,0-3-122-15</inkml:trace>
          <inkml:trace contextRef="#ctx0" brushRef="#br0" timeOffset="61471.6953">6787 804 1627 0,'0'0'46'0,"-4"-7"10"0,-3 4-44 0,-1-4-12 0,1-3 0 0,-1 4 0 15,-3-1 98-15,0 4 18 0,0 0 3 0,0-1 1 16,0-2-58-16,-1 2-11 0,-2 1-3 0,2 3 0 16,12 0-20-16,-11 7-4 0,-4-4 0 0,1 4-1 15,2 3-23-15,5-1 0 0,3 5 0 0,1-4 0 16,-1 6-14-16,-3 1-4 0,3 3-1 0,0-4 0 0,0 4 6 0,1 0 1 15,6-4 0-15,-3 4 0 16,0-3 12-16,0 3 0 0,0-1 0 0,4-2-9 0,4-1 9 16,-5-2 9-16,5-4-1 0,-1-4-8 0,8 4 20 0,-4-7-4 15,-4 1 0-15,1-4 0 0,3 0 9 0,0-7 2 16,0 1 0-16,-3-4 0 0,3 0 1 0,-4-4 1 16,4-5 0-16,-3-1 0 0,-1 0-5 0,1-3-2 15,-1 0 0-15,1-7 0 0,-1 0-7 0,-3 0-2 16,-1-3 0-16,1 3 0 0,0-6-3 0,-4 3-1 15,0 0 0-15,0 0 0 0,0 0-9 0,0 3 0 16,0 0 9-16,-4 4-9 0,4-1 0 0,0 4-8 16,0 3 0-16,0 0 0 0,0 4-1 0,0 3 0 15,4-1 0-15,-4 4 0 0,0 4-3 0,4-4-1 16,-4 10 0-16,0 0 0 0,3 0-7 0,-3 0-2 16,0 0 0-16,0 0 0 15,4 10-6-15,0 6 0 0,-4-2-1 0,3 5 0 0,-3-2 7 0,4 6 2 0,0 7 0 16,0 0 0-16,-1 3 5 0,-3 3 2 0,4 1 0 15,0-1 0-15,-1 0 13 0,-3 1 0 0,4-1 0 0,0-3 0 16,-4-3 0-16,4 0 0 0,-1-4 0 0,1 1 0 16,3-7-9-16,-3-1-6 0,4-2-1 0,-1-7-621 15,0 0-125-15</inkml:trace>
          <inkml:trace contextRef="#ctx0" brushRef="#br0" timeOffset="62024.1119">7099 870 1668 0,'0'0'47'0,"0"-7"11"0,-8 4-46 0,4-3-12 16,-3-1 0-16,3 0 0 0,-3 1 94 0,-1-1 17 16,1 0 3-16,0 1 1 0,-1-1-51 0,1 1-9 15,-4-1-3-15,3 0 0 0,-3 4-24 0,7 0-4 16,-3-1-2-16,3 4 0 0,-7 4-22 0,7 2 8 15,-3 4-8-15,-1 0 0 0,5 3-8 0,-5 1-7 16,5-1-1-16,-1 3 0 0,4 4 1 0,0 0 0 16,0 3 0-16,0 0 0 0,4-3 5 0,3 0 1 15,-7 0 0-15,7 0 0 0,-3 0 9 0,4-4 0 16,-1-6 0-16,0-3-8 0,-3 6 8 0,4-6 8 0,3-4-8 16,-4 0 11-16,1-3 8 0,-1-3 1 0,0 0 1 15,5-4 0-15,-5-3 7 0,0-3 2 0,1-4 0 0,-1-3 0 16,1 4 6-16,-1-11 2 0,1 4 0 0,-1 0 0 15,0-3-38-15,1-7 0 0,-1 0 0 0,1-1 0 16,-5 1 0-16,5-3 9 0,-5 0 0 0,-3 3 0 16,-3-4-9-16,6-3 0 0,9 4 9 0,-1 0-9 15,-8-1 0-15,5 4-8 0,-4 3 0 0,-1 4 0 16,5-4 8-16,-5 4-13 0,-6 3 5 0,6 3 8 16,-3 6-8-16,0 1 8 0,-3 3 0 0,3 4 0 15,0-1-9-15,0 7 9 0,0 0-12 0,-8 3 12 16,5 1-23-16,3-4 3 0,-4 13 0 0,0 0 0 15,-3 4-1-15,3 3 0 0,0 3 0 0,4 3 0 16,4 1 9-16,-4 2 3 0,-4 1 0 0,4 7 0 16,8-8 9-16,-5 8 11 0,-6-1-3 0,6 1 0 15,5-1-8-15,-4-3-11 0,-4 7 3 0,0-7 0 0,3 0 8 16,1 0-8-16,0-7 8 0,-1 4-8 0,-3-7-5 0,8 0-1 16,-1-3 0-16,1-3 0 15,-1-1-53-15,1-6-10 0,-1 0-3 0,0 0 0 16,1 0-26-16,-1-7-6 0,1 4 0 0</inkml:trace>
          <inkml:trace contextRef="#ctx0" brushRef="#br0" timeOffset="62182.6182">7410 820 1269 0,'-7'14'36'0,"7"-14"8"0,0 0-36 0,0 10-8 0,-4-4 0 0,1 4 0 15,-1 0 72-15,0 3 12 0,4-3 2 0,-4 0 1 16,-3 3-58-16,7-3-11 0,0 0-2 0,4 0-1 15,-4-3-15-15,0-7 0 0,0 0 0 0,0 0-709 16</inkml:trace>
          <inkml:trace contextRef="#ctx0" brushRef="#br0" timeOffset="62317.6906">7425 357 1897 0,'0'0'41'0,"0"0"9"0,0 0 2 0,0 0 2 15,0 0-43-15,0 0-11 0,0 0 0 0,-4 10 0 16,1-3 0-16,-1 3 0 0,4-4 0 0,0-6-557 16,0 0-119-16</inkml:trace>
          <inkml:trace contextRef="#ctx0" brushRef="#br0" timeOffset="62808.5071">7715 242 1470 0,'0'0'41'0,"0"0"11"0,0 0-42 0,0 0-10 0,0 0 0 0,0 0 0 16,-11-4 75-16,3 4 13 0,8 0 2 0,0 0 1 15,-7 7-38-15,7-7-7 0,0 10-2 0,0 3 0 16,-4-3-17-16,0 3-4 0,4 4-1 0,-3-1 0 16,6 1-9-16,-3 3-1 0,-3-1-1 0,3 5 0 15,0-1 5-15,0 0 0 0,0 7 1 0,-4-4 0 0,-4 4-17 16,5-4 10-16,3 4-10 0,0 3 8 16,-4 0 0-16,4-3 0 0,4 0 0 0,-1 0 0 0,-3-4 4 0,0 1 0 15,-3-4 0-15,6 0 0 0,1 0-12 0,0-6-17 16,-8 2 4-16,0-5 1 15,4 2-45-15,4-6-9 0,-8 3-2 0,4-3-521 16,-3-6-105-16</inkml:trace>
          <inkml:trace contextRef="#ctx0" brushRef="#br0" timeOffset="63130.4505">7585 734 1456 0,'0'0'41'0,"0"0"9"0,0 0-40 0,0 0-10 0,0 0 0 0,0 0 0 16,0 0 54-16,0 0 9 0,0 0 1 0,0 0 1 15,7-3-46-15,1 0-10 0,3 0-1 0,0 3-8 16,-11 0 15-16,11-4-4 0,8-2-1 0,-1 6 0 16,-7 0 11-16,-11 0 3 0,0 0 0 0,15-4 0 15,11 1-24-15,-11 3 9 0,0 0-9 0,3 0 0 16,1 3 13-16,-4 1-4 0,-15-4-1 0,11 3 0 15,8 4-8-15,-8 2 0 0,-8 1 0 0,5 4 0 16,-8-4 0-16,7 3 0 0,1-3 0 0,-5 6 8 16,-6-3 0-16,3-3 0 0,3 4 0 0,5-1 0 15,-8 3 5-15,4-2 1 0,-4 2 0 0,3-3 0 0,1 1 2 16,0-4 0-16,-12-1 0 0,8 1 0 0,4-3-6 16,-4-7-1-16,0 0 0 0,0 0-597 15,0 0-120-15</inkml:trace>
          <inkml:trace contextRef="#ctx0" brushRef="#br0" timeOffset="63775.0587">7975 602 1562 0,'0'0'34'0,"0"0"7"0,0 0 2 0,0 10 1 0,7 0-35 0,-7 0-9 0,-7 0 0 0,10 0 0 16,1 3 11-16,0 0 0 0,-4 0 0 0,0 4 0 15,0 0-3-15,0-1 0 0,3 1 0 0,-3-1 0 16,4 1 30-16,-4-1 6 0,8-6 0 0,-5 3 1 16,1 4-27-16,3-7-6 0,-3 0 0 0,4 3-1 15,-1-6 5-15,0 3 2 0,-3-1 0 0,4-2 0 16,3 0 14-16,-4 3 4 16,4-7 0-16,-11-3 0 0,0 0-21 0,8 3-4 0,-8-3-1 0,0 0 0 15,0 0 35-15,3 0 7 0,5-6 2 0,-4-1 0 16,-4-3-23-16,3 0-5 0,1-3-1 0,0-4 0 15,-1 1-5-15,1-1-2 0,-4 4 0 0,4 0 0 16,0-7 0-16,-1 3 0 0,-6 4 0 0,6 0 0 16,5 3-38-16,-1 3-8 15,-3 1-2-15,0-1 0 0,-4 7 3 0,0 0 1 0,0 0 0 16,0 0 0-16,0 0-10 0,0 0-1 0,11 4-1 0,0 2 0 0,-4 1 28 16,1-1 10-16,6 1 0 0,-2-4-9 0,2 1 9 15,1-1 0-15,-4 4 0 0,4-4 0 0,0-3 0 0,0-3 0 16,-15 3 0-16,11-4 0 0,4-2 0 0,0-4 9 15,-8 0-1-15,1 0-8 0,-5-3 14 0,9-1-4 16,-1 4-1-16,-8-6 0 0,-6 3-9 0,6-4-16 16,5 1 4-16,-1 2 1 0,-7 1-1 0,-3-3-1 15,-1 2 0-15,0 4 0 0,8 1-3 0,-8 2-1 16,-3-3 0-16,7 10 0 0,0 0 17 0,-8 0-8 16,-10 0 8-16,7 3 0 15,-1 4-29-15,9 0 1 0,3 2 0 0,-8 5 0 0,-3 2 28 0,7 1 0 0,1 3 0 16,3-1 0-16,-8 5 16 0,5-1 10 0,-5 3 2 15,12-3 0-15,7 1-12 0,-4-1-1 0,-7-3-1 16,12-4 0-16,6 1 28 0,-7-1 6 0,0-6 0 16,4 0 1-16,4 0-20 0,-1 0-4 0,-6-4-1 0,2 1 0 15,-6 0 8-15,7-4 2 0,-1 0 0 0,1-6 0 16,-7 0-6-16,3 3-2 0,4-4 0 0,-4 1 0 16,4-4-12-16,-4 4-2 0,-4 0-1 0,8 0 0 15,-4-4-113 1,0 0-22-16,-11 7-5 0,8-3-1 0</inkml:trace>
        </inkml:traceGroup>
        <inkml:traceGroup>
          <inkml:annotationXML>
            <emma:emma xmlns:emma="http://www.w3.org/2003/04/emma" version="1.0">
              <emma:interpretation id="{7FBE3D50-58DB-46E9-B2F5-49C398A87666}" emma:medium="tactile" emma:mode="ink">
                <msink:context xmlns:msink="http://schemas.microsoft.com/ink/2010/main" type="inkWord" rotatedBoundingBox="15905,8157 18033,8115 18052,9062 15923,91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466.3262">9396 701 1443 0,'0'0'32'0,"0"0"6"0,0 0 2 0,-7 0 0 15,3-6-32-15,4 6-8 0,-7-7 0 0,3-3 0 0,0 4 87 0,-3 2 15 16,0-6 3-16,-1 0 1 0,-3 4-38 0,4-1-8 15,-1 4-2-15,1-4 0 0,-1 4-19 0,1 0-4 16,-1-4-1-16,1 4 0 0,0 3-16 0,-1 3-3 16,1 4-1-16,-1-4 0 0,1 0-14 0,0 7 0 15,-1 0-12-15,-3 3 12 0,7-3-19 0,-7 4 3 16,4 2 1-16,-1 1 0 0,5 2 15 0,-5 1 0 16,4 3 0-16,1 1 0 0,-1-1-16 0,4 0 4 15,0 0 0-15,0-3 0 0,0 3 12 0,4-6 0 16,3-1 0-16,1-3 0 0,-1 1 0 0,0-1 0 15,5-3 0-15,-1-4 0 0,4 1 0 0,-4 0 0 0,4-4 8 16,-1-3-8 0,1 3-33-16,0-3-11 0,4-3-1 0,-5 0-1 15,5-7-138-15,0 3-28 0,3-3-6 0,-4 0-223 0,1-3-45 0</inkml:trace>
          <inkml:trace contextRef="#ctx0" brushRef="#br0" timeOffset="65065.3797">9660 748 1288 0,'0'0'28'0,"0"0"7"0,0 0 1 0,-4-4 0 0,-3 1-36 0,-1 0 0 0,5-1 0 0,-8 4 0 16,-1-3 78-16,5 3 9 0,0-3 1 0,-5 6 1 16,1 0-25-16,0 1-4 0,4-1-2 0,-1 4 0 15,1 3-37-15,0 0-7 0,-1-1-2 0,4 1 0 16,4 0-12-16,0 7 0 0,-3-4 8 0,3 0-8 0,3 4 0 0,1-4 0 16,4 4-12-16,-5-1 12 15,5-6 0-15,3 3 0 0,-4-3 0 0,4 0 0 0,-3 0 0 0,7-3 16 16,-4-4-2-16,4 0 0 0,-4-3 2 15,0 4 0-15,-4-1 0 0,4-6 0 0,-3-1 14 0,-1 1 3 16,1-4 1-16,-5 1 0 0,5-4 19 0,-4 0 4 16,-1-3 1-16,1-4 0 0,-4 4-19 0,4-4-4 15,-4-2-1-15,0-1 0 0,-4 0 4 0,4-3 1 16,0 3 0-16,4-3 0 0,-4 3-23 0,0 0-5 16,0 3-1-16,0 4 0 0,3 0-10 0,1 0 0 15,-4 3-10-15,4 3 10 0,0 1-18 0,-4 6 2 16,0 0 1-16,7 0 0 15,0 3-13-15,1 0-2 0,-1 4-1 0,1 3 0 16,-1 3 4-16,-3-3 1 0,3 6 0 0,-3-2 0 0,0 2 16 16,3 1 10-16,-3 3-12 0,3-4 12 0,-3-3-8 0,0 1 8 0,-1 2 0 15,5-3 0-15,-8 1 0 0,3-4 0 0,1 3 0 16,0 0 0-16,0-3 0 0,-4 0 0 0,0-10-10 16,0 0 10-16,0 0 0 0,7 3 8 0,-7-3 0 0,7 3 0 15,-7-3 8-15,8-3 3 0,-1 0 0 0,1-4 0 16,3-3 9-16,-4-3 1 0,1 0 1 0,3 0 0 31,0-7-48-31,0 0-10 0,4-3-1 0,-4 3-1 0,-7 0 9 0,7 0 1 0,-4 0 1 0,5 7 0 16,-1 0-17-16,0 3-4 0,-4 0-1 0,1 0 0 15,-1 4-29-15,1 6-6 0,-5 0 0 16,-3 0-1-16,0 0 21 0,8 13 4 0,-8 0 0 0,3 0 1 16,1 4 27-16,-4 3 6 0,-4-4 1 0,8 1 0 15,3-1 17-15,-3 1 0 0,-4 3 0 0,8-4 9 0,-5-3 0 16,5 4 0-16,-5-7 0 0,5 3 0 0,3-3 1 15,-4-3 0-15,1 3 0 0,-8-10 0 0,0 0-26 0,15 0-6 16,0-4-1-16,-4 1-716 16</inkml:trace>
          <inkml:trace contextRef="#ctx0" brushRef="#br0" timeOffset="65908.9485">10124 688 1459 0,'-4'-10'41'0,"4"10"10"0,0 0-41 0,0 0-10 16,0 0 0-16,11-10 0 0,1 0 87 0,-1 4 15 15,4-4 3-15,-4 3 1 0,-11 7-70 0,15-3-15 16,3 0-2-16,1 3-1 0,-4 0-18 0,-1 3 0 16,1-3 0-16,4 7 0 0,-4-4 0 0,3 7 0 15,-3-4 0-15,4 8-9 0,-5-4 9 0,1 6 0 16,0 1 0-16,0-1 0 0,0-6 0 0,-4 7 0 15,0-1 0-15,0 1 0 0,0-1 0 0,1-3 0 16,-5 1 0-16,-3-1 0 0,3 0 25 0,-7-13 1 0,0 0 0 16,0 0 0-16,0 0 16 0,4 13 3 0,0-3 1 0,-4-10 0 15,0 0 2-15,0 0 1 0,0 0 0 0,0-3 0 16,0-4-9-16,0 1-1 0,3-4-1 0,-3 0 0 16,8-3-18-16,-5-1-3 0,5-2-1 0,-1-1 0 15,1 4-16-15,3-7 0 0,-4 4 0 16,4-1 0-16,-3 4 0 0,-1 0-11 0,4 3 2 0,-3 0 0 15,3-3-9-15,0 6-2 0,0 0 0 0,0 1 0 16,0-1 12-16,1 1 8 0,-12 6-12 0,11-4 12 16,0 4-19-16,-4 0 3 0,-7 0 1 0,0 0 0 15,0 0 15-15,8 10-11 0,-1-3 11 0,-7 3-10 16,0-4-7-16,0 4-2 0,0 4 0 0,0-1 0 16,-4 3 19-16,4 1 0 0,-3 3 0 0,3 0 0 15,3 3 0-15,-3-7 0 0,0 4 0 0,4-3 0 16,0-4 0-16,0 0 0 0,-1 4 0 0,5-7 0 15,-1 3 8-15,1-3-8 0,-1 0 11 0,-7-10-11 0,0 0 18 16,15 6-3-16,-8-2-1 0,-7-4 0 16,11 0 8-16,1 0 2 0,-5-4 0 0,0-2 0 0,1-4 4 15,-4 0 0-15,-1 3 1 0,1-3 0 0,0 0-12 16,-8-3-2-16,4 6-1 0,-4-6 0 0,4 0-14 16,-3 0-15-16,-1 0 3 0,0-1 1 15,0 4-39-15,4-3-8 0,-3 0-2 0,3 0 0 16,-4-1-108-16,4-2-23 0,0-1-4 0</inkml:trace>
          <inkml:trace contextRef="#ctx0" brushRef="#br0" timeOffset="65322.2122">10310 139 1231 0,'0'0'27'0,"0"0"5"0,0 0 2 0,0 13 1 0,0 0-35 0,0 4 0 0,0 0 0 0,0 2 0 15,0 5 38-15,0 2 1 0,0-3 0 0,0 10 0 16,0-3 25-16,0 6 4 0,0-3 2 0,0 4 0 16,3-1-19-16,-3 1-4 0,0 2-1 0,4 1 0 15,-4 0-10-15,0-1-1 0,0 1-1 0,4-7 0 16,-4-3-11-16,0 0-3 0,4-4 0 0,-1 1 0 15,-3-4 0-15,4 0-1 0,-4-3 0 0,0-4 0 16,0-2-64 0,0-1-13-16,0-7-2 0</inkml:trace>
          <inkml:trace contextRef="#ctx0" brushRef="#br0" timeOffset="66193.8803">11041 79 1630 0,'0'0'36'0,"0"0"7"0,0 0 1 0,0 0 3 0,-4 10-38 0,1 7-9 0,-1-4 0 0,4 7 0 15,-4 3 45-15,4 0 7 0,-4 0 2 0,1 4 0 16,-1 6 4-16,0-3 1 0,4 3 0 0,-3 0 0 16,3 7-11-16,0-4-3 0,-4 7 0 0,4 0 0 15,-4 0-17-15,4-3-3 0,0 3-1 0,4-4 0 16,0-2-14-16,3-1-10 0,0-3 12 0,1-6-12 16,3-4 20-16,4 0-4 0,0 0 0 0,3-3 0 15,5 0-3-15,-9 0-1 0,1-7 0 0,-4 0 0 16,4-3 6-16,0-3 1 0,0-1 0 0,-4 1 0 15,4 0-8-15,0-4-2 0,-4 0 0 0,4-3 0 16,0-3-45-16,-8 3-8 0,0-7-3 16,1 4-1021-16</inkml:trace>
        </inkml:traceGroup>
        <inkml:traceGroup>
          <inkml:annotationXML>
            <emma:emma xmlns:emma="http://www.w3.org/2003/04/emma" version="1.0">
              <emma:interpretation id="{C9B7F881-A930-468C-BBF5-0375C7993261}" emma:medium="tactile" emma:mode="ink">
                <msink:context xmlns:msink="http://schemas.microsoft.com/ink/2010/main" type="inkWord" rotatedBoundingBox="18607,8199 20481,8162 20495,8886 18621,89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023.4133">11876 516 1123 0,'0'10'24'0,"0"-10"6"0,-3 6 1 0,-1 4 1 0,0 7-32 0,4 3 0 0,0 0 0 0,4-1 0 16,-4 4 9-16,0 1-9 0,4-1 8 0,-1 0-8 15,1 0 48-15,0 0 5 0,-4-3 1 0,3-4 0 16,1 4 10-16,4-3 1 0,-8-7 1 0,3 6 0 15,-3-6 4-15,0-10 1 0,0 0 0 0,0 10 0 16,0-4-11-16,0-6-3 0,0 0 0 0,0 0 0 16,0 0 2-16,0 0 0 0,0-9 0 0,0-1 0 15,0-4-22-15,0-2-4 0,4-1-1 0,0-6 0 16,-1 0-17-16,1 0-4 0,4-3-1 0,-1-1 0 16,0 4-10-16,5-3 0 0,-5 3 0 0,0 0 0 15,4-1 0-15,1 5 0 0,-1 2 0 0,0 1 0 16,0-1 0-16,4 7-12 0,-4-3 4 0,4 3 8 15,-4 3-20-15,4-2 3 0,-4 2 1 0,0 7 0 16,0 0-4-16,0 3-1 0,1 4 0 0,-1-1 0 16,0 8 2-16,-4-1 1 0,1 0 0 0,-5 4 0 0,5-1 10 15,-1 7 8-15,-3 0-12 0,-4 4 12 0,0-7 0 0,0 3 0 16,4 0 0-16,-8 0 0 0,4 0 0 0,-4-3 11 16,8 3-3-16,-4-7-8 0,-4 1 0 0,8-4 0 15,0-3 0-15,-1 0 0 16,-3-10-122-16,8 7-28 0,-1-7-6 0</inkml:trace>
          <inkml:trace contextRef="#ctx0" brushRef="#br0" timeOffset="67318.3756">12515 509 1332 0,'0'0'29'0,"0"0"7"0,0 0 0 0,-8 0 1 0,5 0-29 0,3 0-8 0,0 0 0 0,-12 4 0 15,1 2 53-15,0-2 10 0,0 2 1 0,0 4 1 16,-4 3-24-16,4 1-5 0,4 2 0 0,3 1-1 15,-4-4 5-15,5 3 0 0,-1-3 1 0,4 4 0 16,4-1-23-16,-1-2-5 0,1 2-1 0,0-3 0 16,3-3 2-16,4 0 0 0,-7 0 0 0,7-3 0 15,0-1 9-15,1-2 1 0,2-1 1 0,-14-3 0 16,11 0 6-16,8-7 1 0,-4 1 0 0,-4-1 0 16,4 1 0-16,-4-1 1 0,-4-3 0 0,5-3 0 15,-5 0-5-15,-3 3-2 0,-1-7 0 0,1 4 0 16,-4 0 10-16,0 0 1 0,-4 3 1 0,-7-7 0 15,0 7-62-15,7-3-13 0,1-3-3 16,-5-1 0-16,5 4-121 0,-5 0-25 0,8-1-5 16,-4 1-658-16</inkml:trace>
          <inkml:trace contextRef="#ctx0" brushRef="#br0" timeOffset="67496.7274">12760 397 1378 0,'0'0'30'0,"3"10"6"0,1 3 2 0,-4 0 2 0,0 4-32 0,0-1-8 16,4 8 0-16,-4-5 0 0,0 4 74 0,0 1 14 16,-4 2 2-16,4-3 1 0,4 4-32 0,-4-4-7 0,0 0 0 0,-4 0-1 15,0 0-19-15,4-3-3 16,4-4-1-16,0-2 0 0,-4-5-8 0,4 1-3 0,-1 0 0 0,-3-10-617 16,0 0-123-16</inkml:trace>
          <inkml:trace contextRef="#ctx0" brushRef="#br0" timeOffset="68226.0064">12979 136 1638 0,'-8'17'36'0,"1"-7"7"0,-4 0 1 0,11-10 3 0,-4 16-38 0,-3 1-9 16,-4 2 0-16,3 1 0 0,4 0 58 0,1-3 10 16,3 2 1-16,-4-2 1 0,4-1-17 0,4 1-3 15,-1-1-1-15,-3-2 0 0,4 2-32 0,4-3-6 16,3-6-2-16</inkml:trace>
          <inkml:trace contextRef="#ctx0" brushRef="#br0" timeOffset="68077.6537">13135 414 1706 0,'-8'-4'37'0,"8"4"8"0,-11 0 2 0,0 0 1 0,4-3-38 0,-5 3-10 0,-2 0 0 0,2 0 0 16,-2 3 76-16,-1-3 12 0,4 4 4 0,0 2 0 15,-1 1-60-15,1-1-12 0,0 4-3 0,11-10 0 16,-4 7-17-16,-3 3 0 0,3 3 0 0,4-3 0 16,0 0 0-16,4 3-9 0,0-3 9 0,-1 3-8 0,1 4 8 0,4-4-12 15,3 3 12-15,-4-2-12 0,1 2 12 16,3 1-8-16,-4-1 8 0,4-3-8 0,0 4 8 0,-3-4 0 16,-1 0 0-16,1 4 0 0,-1-4 0 15,-3 0 0-15,-4 0 0 0,3 1 0 0,-3-1 24 0,0-3 3 16,0-4 1-16,-3 1 0 0,-1 3 20 0,-3-4 5 15,3-2 1-15,-4-1 0 0,-3 0-7 0,11-3-2 16,0 0 0-16,-7-3 0 0,-1 0-14 0,1-1-3 16,3-2-1-16,1-4 0 0,3 3-18 0,-4-3-9 15,4 1 10-15,4-1-10 0,3 3-10 0,0-3-8 16,-3 4-2-16,0-4 0 0,3 3 4 0,4 0 0 16,1 1 0-16,-1 2 0 15,4-2-11-15,-1 3-1 0,1-1-1 0,0-2 0 0,0-1 20 0,4 4 9 0,-5-4-8 16,5-3 8-16,-4 4 0 0,3-4 0 0,-3 0 0 15,0 3 0-15,0 1 0 0,0 2 0 0,0-2 0 0,-4 6 0 16,0 0 0-16,0 0-10 0,4 3 10 0,-4 4 0 16,0-1-11-16,0 1 11 0,0-1-10 0,-3 1 10 15,-1 3-9-15,1-3 9 0,3-1-8 0,-7 4 8 16,3 3 0-16,-3-3 0 0,3-3 0 0,1-4 0 16,3 0 0-16,0 1 0 0,-4-1 0 0,4-3 0 15,1-3 0-15,-1-1 0 0,0 4 10 0,0-6-10 16,4-1 12-16,-4 1-3 0,0-1-1 0,0-3 0 15,0 0-8-15,0-6-9 0,1-1 9 0,-1-3-13 16,-4 4-79-16,4-1-16 16,-7-2-4-16,3-5-517 0,-3 5-104 0</inkml:trace>
          <inkml:trace contextRef="#ctx0" brushRef="#br0" timeOffset="69804.8559">13651 437 1098 0,'0'0'24'0,"0"0"4"0,0 0 2 0,0 0 2 0,0 0-32 0,0 0 0 0,0 0 0 0,0 0 0 16,0 0 84-16,-4-7 12 0,-3 1 1 0,-1 2 1 16,4-2-13-16,1-1-2 0,-1 4-1 0,4 3 0 0,0 0-37 0,-11-4-7 15,3 4-2-15,8 0 0 0,0 0-12 0,-11-3-4 16,0 6 0-16,0-3 0 0,0 4-9 0,0 2-3 15,0-2 0-15,-4 2 0 0,0 1-8 0,8 3 8 16,-1-4-8-16,-3 4 8 0,0 3 2 0,0 4 0 16,0-4 0-16,7 4 0 0,0-1-10 0,0 1 0 15,-3 6 0-15,3-3 0 0,4 3 0 0,0-3 0 16,0-1 0-16,8 1 0 0,3-3 12 0,0 2 4 16,-4 1 1-16,5-3 0 0,2-1 2 0,5-2 0 15,-4-1 0-15,7-3 0 0,0-4 1 0,4 1 0 16,-7-4 0-16,3 0 0 0,0-3-12 0,1 0-8 15,-1 0 9-15,0 0-670 16,1-3-135-16</inkml:trace>
        </inkml:traceGroup>
      </inkml:traceGroup>
    </inkml:traceGroup>
    <inkml:traceGroup>
      <inkml:annotationXML>
        <emma:emma xmlns:emma="http://www.w3.org/2003/04/emma" version="1.0">
          <emma:interpretation id="{53D48895-80E3-4079-A46B-C486C36843D5}" emma:medium="tactile" emma:mode="ink">
            <msink:context xmlns:msink="http://schemas.microsoft.com/ink/2010/main" type="paragraph" rotatedBoundingBox="10748,10434 22628,9954 22676,11131 10796,11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4D8E8F-D09D-4598-85F6-718F7042C6B0}" emma:medium="tactile" emma:mode="ink">
              <msink:context xmlns:msink="http://schemas.microsoft.com/ink/2010/main" type="line" rotatedBoundingBox="10748,10434 22628,9954 22676,11131 10796,11611"/>
            </emma:interpretation>
          </emma:emma>
        </inkml:annotationXML>
        <inkml:traceGroup>
          <inkml:annotationXML>
            <emma:emma xmlns:emma="http://www.w3.org/2003/04/emma" version="1.0">
              <emma:interpretation id="{09DC3336-2C48-4499-891E-5524A8C0ED07}" emma:medium="tactile" emma:mode="ink">
                <msink:context xmlns:msink="http://schemas.microsoft.com/ink/2010/main" type="inkWord" rotatedBoundingBox="10754,10569 11851,10524 11893,11567 10796,1161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852.322">4392 2861 1386 0,'0'0'30'0,"0"0"6"0,0 0 2 0,8 3 2 15,-8-3-32-15,0 0-8 0,0 0 0 0,0 0 0 0,0 0 83 0,7-6 15 16,-3-1 3-16,-4-3 1 0,4 4-26 0,-1-4-6 16,-3-3-1-16,4-1 0 0,-4 1-11 0,0 3-2 15,-4-6-1-15,4 2 0 0,0 5-23 0,-3-8-4 16,-1 4 0-16,4 3-1 0,-4-3-14 0,0 0-2 16,-3-4-1-16,-4 4 0 0,7 0 2 0,-7-1 0 15,4 4 0-15,-5-3 0 0,1 3-12 0,0 4 10 16,4-8-10-16,-4 5 10 0,3 2-10 0,-3 0-9 15,4 1 9-15,-1 2-13 0,1-2 13 0,7 6-12 0,-11-3 12 16,3 3-12 0,8 0-33-16,-7 6-7 0,-4-3 0 0,7 4-1 15,-4 3-19-15,1 0-3 0,0 3-1 0,3 4 0 16,0 2 22-16,0-2 4 0,4 6 1 0,0 0 0 0,0 0 25 0,4 0 6 16,0 7 1-16,0 0 0 0,3 6 17 0,-3 1-10 0,-1-1 10 15,5 0-8-15,-4 1 8 0,3 6 0 0,-7-4 0 0,4 4 0 16,-1-7 0-16,1 1 0 0,-4-4 0 0,4-3 0 15,-4-1 0-15,4 1 11 0,-1 3-3 0,1-3 0 16,-4 0-8-16,4-1 0 0,-4 4 0 0,3-6 0 16,-3-14-14-16,4 3 2 0,-4 8 0 0,0-8 0 15,4-13-33 1,0 7-7-16,-8 13 0 0</inkml:trace>
          <inkml:trace contextRef="#ctx0" brushRef="#br0" timeOffset="11347.4833">4028 3142 1011 0,'8'13'28'0,"-8"-13"8"0,0 0-36 0,4 0 0 15,-1 0 0-15,1 3 0 0,3 1 12 0,1-1-4 16,-1-6 0-16,4-1-8 0,1 1 34 0,2 3 0 15,-2 3 0-15,2-3 0 0,1 0 11 0,4-3 3 16,-4 0 0-16,7 0 0 0,-4-1-8 0,1 1-2 0,-4 3 0 16,0-3 0-16,3 3-18 0,-3 0-3 0,0 3-1 0,0 0 0 15,0 1-2-15,0 2-1 0,-4 1 0 0,0-1 0 16,0-2-1-16,-4-1-1 0,-7-3 0 0,4 10 0 16,0 0-3-16,3 3-8 0,-7 0 12 0,0 0-4 15,0 1-8-15,-3 2 12 0,3 1-12 0,-4-1 12 16,0 1-12-16,4-1 0 0,0 1 0 0,0-1 8 15,4 1-8-15,0-1 0 0,-1 1 0 0,5-1 0 16,3 1 0-16,-4-1 0 0,4 1 0 0,0-7 0 16,4-7 10-16,-4 7 0 15,4 7 0-15,0-11 0 0,0-16 4 0,4 0 1 16,-5 4 0-16,1-8 0 0,0-2 16 0,0-4 3 0,-4-3 1 0,8 0 0 16,-8 3 8-16,0 0 1 0,-4 0 1 0,5 7 0 15,-5-3 2-15,0-1 0 0,-7 1 0 0,0-1 0 16,0-3-11-16,-3 4-3 0,-5-1 0 0,5 4 0 15,-9 0-11-15,1 0-2 0,-4-1-1 0,4 8 0 0,-4-4-19 16,1 0-14-16,-1-3 2 0,4 3 1 16,-4 3-25-16,4 4-4 0,3-4-2 15,4 4 0-15,-3 0-111 0,7 3-23 0,0 0-4 16</inkml:trace>
          <inkml:trace contextRef="#ctx0" brushRef="#br0" timeOffset="11593.449">4901 3383 1213 0,'11'10'26'0,"-11"-10"6"0,0 10 0 0,0-3 4 0,0-7-36 0,0 0 0 0,0 0 0 0,-4 0 0 15,-3-7 115-15,7 7 16 0,0 0 3 16,-8 0 1-16,-3 0-19 0,11 0-4 0,-7-7-1 0,7-3 0 16,-8-6-31-16,5-1-7 0,-1-2-1 0,4-1 0 15,0 6-30-15,4-2-6 0,-1-1-2 0,1-2 0 16,0-1-2-16,3 3 0 0,-3 1 0 0,7 6 0 15,0 0-18-15,4 0-4 0,-4-3-1 0,4 3 0 16,4 0-9-16,-1 3 0 0,1 7-10 0,3-3 10 16,-3 3-35-1,-1 7-1-15,4-1 0 0,1 1-716 0,-5-7-143 0</inkml:trace>
        </inkml:traceGroup>
        <inkml:traceGroup>
          <inkml:annotationXML>
            <emma:emma xmlns:emma="http://www.w3.org/2003/04/emma" version="1.0">
              <emma:interpretation id="{238C3A91-2AAC-4AEB-9D05-01A7BB780D91}" emma:medium="tactile" emma:mode="ink">
                <msink:context xmlns:msink="http://schemas.microsoft.com/ink/2010/main" type="inkWord" rotatedBoundingBox="12669,10468 15469,10354 15506,11263 12705,1137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258.6698">6215 3081 1418 0,'0'0'31'0,"0"0"6"0,0 0 2 0,0 0 1 0,-4-3-32 0,1-3-8 15,-5-1 0-15,4 4 0 0,1-4 72 0,-5 0 13 16,1 1 3-16,-1-1 0 0,8 7-30 0,-11-3-6 0,0-4 0 16,0 1-1-16,0 2-19 0,0 1-4 0,0-4-1 15,-4 7 0-15,4-3-17 0,-4 3-10 0,4 3 12 0,-4 1-12 16,4 2 10-16,0-2-10 0,-1 2 8 0,9 4-8 31,-8 0-20-31,7 3-8 0,-7 4-3 0,3-1 0 16,1 4 4-16,3 0 1 0,0-4 0 0,1 4 0 0,6-3 10 0,1 3 1 0,0-4 1 15,0 4 0-15,3-7 14 0,-3 4 0 0,7-1 0 0,-7-3-9 16,3 1 9-16,0-5 0 0,5 1 0 0,-12-10 0 16,0 0 0-16,14 0 11 0,-2 0-3 0,2 0 0 15,-3-3 20-15,4-4 3 0,-7-2 1 0,7-1 0 16,-4-4-4-16,-4 5-1 0,1-5 0 0,-1 1 0 16,0-3-8-16,1 2-2 0,-1-2 0 0,-3 3 0 15,0-1-9-15,-1 1-8 0,1 0 12 0,-4 13-12 16,0-10 8-16,0 10-8 0,0 0 0 0,0-6 0 15,4-4 0-15,-4 10 0 0,0 0 0 0,0 0-12 16,0 0-3-16,0 0 0 0,0 0 0 0,7 13 0 16,-3 0 15-16,0 0-12 0,3 0 12 0,1 1-12 0,-1 2 12 15,4 1 0-15,-3-4 0 0,-1 0 0 0,4 0-12 0,4 1 1 16,0-1 0-16,0-7-581 16,0 4-117-1</inkml:trace>
          <inkml:trace contextRef="#ctx0" brushRef="#br0" timeOffset="71703.6891">6683 3012 1470 0,'-26'-10'41'0,"18"4"11"0,1-1-42 0,-8 4-10 0,0-4 0 0,0 4 0 16,1-1 54-16,2 4 9 0,-2 0 1 0,-1 4 1 15,4 2-40-15,-4 1-8 0,4 3-1 0,3 3-1 16,-3 0-15-16,4 4-13 0,-1-1 2 0,4 4 1 15,4-3-2-15,-3-1-1 0,3 1 0 0,3 2 0 16,1-2 13-16,4-1 0 0,-5 1 0 0,5-4 10 16,-1 0 2-16,1 1 1 0,3-4 0 0,0-4 0 15,0 1 19-15,-4-4 4 0,-7-3 1 0,0 0 0 16,0 0 20-16,19-3 4 0,-8-1 1 0,0-2 0 16,0-7-6-16,0-1 0 0,1-2-1 0,-1-4 0 15,0 0-20-15,-4-3-4 0,-3 3-1 0,3-6 0 16,1 0-10-16,-4-7-1 0,-4 3-1 0,0-3 0 15,0 0 2-15,0 3 1 0,-4-3 0 0,-4 0 0 0,5 3-10 16,-5-3-3-16,1 4 0 0,-1-1 0 0,1 0-8 16,0 4 0-16,3-4-10 0,0 4 10 0,-3 2-9 15,3 1 9-15,0 7-8 0,1-4 8 0,6 7-13 16,-6 0 2-16,3 6 1 0,0 7 0 16,0 0-14-16,0 0-2 0,0 0-1 0,0 0 0 15,3 10-8-15,5 3-1 0,-5 4-1 0,-3 2 0 0,8 5 15 16,-4-1 3-16,3 3 1 0,0 4 0 0,-3 0 18 0,4 3-10 15,-1 3 10-15,4 0-8 0,-3 1-13 0,3-1-3 16,-4 3 0-16,1-2 0 16,3-8-112-16,0 1-24 0,0-3-4 0</inkml:trace>
          <inkml:trace contextRef="#ctx0" brushRef="#br0" timeOffset="72168.762">7095 2976 1616 0,'-15'-10'36'0,"11"7"7"0,-3-1 1 0,-4-2 1 0,0 2-36 0,-1-2-9 0,1-1 0 0,0 4 0 15,-4-4 69-15,4 4 12 0,-4 3 3 0,4 3 0 16,4-3-44-16,-4 7-9 0,-1-1-2 0,1 1 0 16,4 6-29-16,3 0 0 0,-3 4-8 0,3 3 8 15,0 0-19-15,4-1 3 0,0 5 1 0,0-1 0 16,4-4 15-16,0-2-12 0,-1-1 12 0,5 4-12 15,-1-7 12-15,4 1 0 0,-3-4 0 0,3-4 0 0,0 1 0 0,0-4 0 16,0-3 0-16,1 0 0 0,-1-6 15 0,0 2-1 16,0-2 0-16,0-4 0 0,0-4 11 0,0 5 3 15,1-8 0-15,-5 1 0 0,0-4-8 0,1-3-2 16,-1-4 0-16,1-2 0 0,-5-5-2 0,1 1 0 16,0-3 0-16,-4 0 0 0,0-4 2 0,-4 1 0 15,4 2 0-15,-4-2 0 0,1 6 1 0,-5-4 0 16,1 4 0-16,-1 0 0 0,5 7-19 0,-5-1 8 15,5 4-8-15,-5 4 0 0,4-1 10 0,1 7-10 16,3 3 8-16,-4 0-8 0,4 10 0 0,0 0-9 16,0 0 0-16,0 0 0 15,0 0-17-15,4 10-3 0,-4 3-1 0,3 3 0 0,1 1 9 0,-4 6 1 16,4 3 1-16,0 1 0 0,-1 2 7 0,1 8 2 16,3 2 0-16,-3 1 0 0,4 3 10 0,-1 3 0 0,-3-3 0 15,7 3-8-15,-4 1-8 0,1-5 0 0,3-2-1 16,0-4 0-1,-7-3-119-15,3-3-23 0,12-7-5 0</inkml:trace>
          <inkml:trace contextRef="#ctx0" brushRef="#br0" timeOffset="72355.3475">7340 2900 1645 0,'0'0'36'0,"0"0"7"0,0 0 1 0,0 0 4 15,0 0-39-15,0 0-9 0,0 13 0 0,0 0 0 16,0 4 40-16,4-1 7 0,-4 4 1 0,3-3 0 16,-3 2-23-16,4-2-4 0,0 3-1 0,3-4 0 0,1 1-8 0,-1-4-1 15,-3-3-1-15,3 0 0 0,4-4-24 0,-3-2-5 16,-1-4-1-16</inkml:trace>
          <inkml:trace contextRef="#ctx0" brushRef="#br0" timeOffset="72512.2574">7436 2411 2008 0,'0'0'44'0,"0"0"10"0,0 0 2 0,-3 7 0 0,-5 3-45 0,4 0-11 0,1-4 0 0,-1 4 0 16,-3 3 0-16,-1-3 0 0,1 0 0 0,3 3-590 15,-3-3-125-15</inkml:trace>
          <inkml:trace contextRef="#ctx0" brushRef="#br0" timeOffset="73201.0774">7618 2926 1064 0,'0'0'30'0,"8"-3"6"15,3 0-28-15,-4-1-8 0,1-2 0 0,-1-1 0 16,4 4 76-16,4-4 15 0,4 1 2 0,-5-4 1 16,-14 3-30-16,12 4-7 0,10-4-1 0,-4 7 0 0,-6-3-36 0,2 3-7 15,5 0-1-15,0 3-1 0,-1 1-3 16,-3 2-8-16,0 4 12 0,0 0-4 0,0 0 4 0,-1 0 1 16,-10 6 0-16,7 1 0 0,-3-1 32 0,-1 4 7 15,-3 0 0-15,-1 0 1 0,1 0-20 0,-4 6-4 16,4-6-1-16,-4 0 0 0,-4-4-4 0,4 4 0 15,0-7-1-15,4 4 0 0,-4-4-1 0,-4-3 0 16,4-10 0-16,0 0 0 16,8 6-118-16,-8-6-24 0,0 0-5 0,7-6-1 0</inkml:trace>
          <inkml:trace contextRef="#ctx0" brushRef="#br0" timeOffset="73030.0625">7704 2355 1645 0,'0'0'36'0,"0"0"7"0,0 0 1 0,-4 10 4 0,-4 0-39 0,1 3-9 16,7 0 0-16,-4 7 0 0,1 0 26 0,-1 0 3 15,8 6 1-15,-1 4 0 0,-3 3-11 0,0 3-3 16,0 0 0-16,8 1 0 0,-5 2 4 0,1 1 0 16,-4 3 0-16,0 3 0 0,8-6 16 0,-8 3 3 0,-4 0 1 15,4-4 0-15,0 1-24 0,0-7-4 0,4 0 0 16,-4-3-1-16,-4-4-11 0,8-3 10 0,-1-3-10 15,5 0 10 1,-12-7-66-16,4 0-12 0,4-3-4 0,-4-10-782 0</inkml:trace>
          <inkml:trace contextRef="#ctx0" brushRef="#br0" timeOffset="73748.7851">8105 2821 1436 0,'0'0'32'0,"0"0"6"0,0 6 2 0,0 7 0 0,0-3-32 0,3 7-8 0,1-1 0 0,-4 1 0 16,0-1 46-16,7 4 8 0,-3-3 2 0,7 2 0 15,-7 1-10-15,3 0-2 0,1 0 0 0,3 0 0 16,8-4-22-16,-8-3-5 0,-4 1-1 0,4-1 0 16,4-3 26-16,-4 0 5 0,0 0 1 0,-3-4 0 15,3-6-32-15,-4 3-7 0,1 1-1 0,-8-4 0 16,-4-4 38-16,4 4 7 0,11-6 2 0,-11 6 0 15,4-10-8-15,-4 0-2 0,4-6 0 0,3 2 0 16,-3 1-14-16,-4-3-3 0,-11-7-1 0,11 3 0 16,3 0-15-16,-3 3-2 0,-7-2-1 0,3-1 0 15,4 3-20-15,0 1-4 0,0 3-1 0,0 3 0 16,-4 3-13-16,4 7-3 0,4-7-1 16,0 1 0-16,-8 6 1 0,4 0 0 0,11 3 0 0,4 4 0 15,4-1-12-15,-4 4-3 0,-1 0 0 0,9-3 0 0,-1 3 35 0,-3 0 12 16,-5-7 0-16,5 0-9 0,3 0 9 0,-3 1 0 15,-4-8 0-15,-1 4 8 0,1-3-8 0,0 3 0 16,-4-6 0-16,0-1 0 0,-3-3 0 0,7-3 0 16,-4 0 0-16,0-1 0 0,-7 1 0 0,3 0 8 15,1 0-8-15,-5 0 8 0,1 3-8 0,-4 0 0 16,-4 0 0-16,4 3 0 0,0 7 0 0,-7-6 8 16,-4-1-8-16,3 7 8 0,1-3 0 0,-4 6 1 15,3 0 0-15,-3 4 0 0,0 3-9 0,4 3 0 16,-1 0 0-16,1 4 0 0,-4 3 0 0,7-1 0 0,0 1 0 15,4 3 8-15,0-3 17 0,0 3 3 0,4 0 1 0,0 0 0 16,7-3-29-16,-4 0 0 0,1-7 0 0,-1 1 0 16,8-1 18-16,0-3 1 0,-4 0 0 0,4-7 0 15,3 0 21-15,-3 4 4 0,-4-7 0 0,0 0 1 16,1-4-29-16,-1-2-7 0,7-1-1 0,-3 1-748 16,-8 2-151-16</inkml:trace>
        </inkml:traceGroup>
        <inkml:traceGroup>
          <inkml:annotationXML>
            <emma:emma xmlns:emma="http://www.w3.org/2003/04/emma" version="1.0">
              <emma:interpretation id="{40D8E663-4285-4351-A238-6BB751979F66}" emma:medium="tactile" emma:mode="ink">
                <msink:context xmlns:msink="http://schemas.microsoft.com/ink/2010/main" type="inkWord" rotatedBoundingBox="16465,10347 20424,10187 20459,11057 16500,112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6410.1176">11494 2608 1364 0,'0'0'30'0,"0"0"6"0,0 0 2 0,-4 10 0 0,0-4-30 0,4-6-8 0,-3 10 0 0,3 0 0 15,-8 3 38-15,5 1 6 0,3-1 2 0,-4 0 0 16,4 3-23-16,-4 1-5 0,0 3-1 0,4 0 0 16,-3 3-8-16,3 0-1 0,0 0-8 0,0-3 12 15,3 3 4-15,1-3 1 0,0-1 0 0,0-2 0 16,-1-1 8-16,5-2 2 0,-5-5 0 0,1 1 0 0,-4 0 7 0,0-10 2 15,8 4 0-15,-1-4 0 0,0 0 7 0,5-4 1 16,-5 1 1-16,0-4 0 0,5-3-4 0,-5-3-1 16,4 0 0-16,-3 0 0 0,-1-4-17 0,0 1-4 15,5-1-1-15,-5 1 0 0,0-1-9 0,1 1-1 16,-1-1-8-16,1 4 12 0,-1 0-12 0,-3 3 0 16,0 0 0-16,-1 4 0 0,1-1-14 0,-4 7 4 15,0 0 1-15,0 0 0 0,0 0-11 0,0 0-1 16,0 0-1-16,0 10 0 0,0 3 0 0,4 0 0 15,-4 0 0-15,0 4 0 0,0-1 13 0,0 4 9 16,0-3-12-16,3-1 12 0,1 1 0 0,0-1 0 16,0 1 0-16,-1-1 0 0,-3 1 0 0,8-7 0 15,3 0 0-15,0-4-10 16,0 1-64-16,0-4-13 0,4-6-2 0,0 3-743 0</inkml:trace>
          <inkml:trace contextRef="#ctx0" brushRef="#br0" timeOffset="76820.868">11910 2921 1220 0,'0'4'27'0,"0"-4"5"0,0 0 2 0,-8 6 0 0,1 1-34 0,-1-4 0 0,1 4 0 0,7-7 0 16,0 0 100-16,-7 3 12 0,-1-3 4 0,8 0 0 15,0 0-18-15,-7-3-3 0,-1-4-1 0,1 4 0 16,7-4-34-16,-4-3-8 0,4 0 0 0,-4-3-1 16,4 0-23-16,4-3-5 0,0-4-1 0,-4 0 0 15,4 0-6-15,-1 4-2 0,1-4 0 0,3 3 0 16,1 1-14-16,-1 3 0 0,-3-1 0 0,3 1 0 0,5 3-13 0,-9 7-6 15,-3 3-1-15,11-7 0 16,1 7-10-16,-1 0-2 0,-4 0-1 0,1 4 0 16,3-1 5-16,3 4 0 0,-2-4 1 0,-1 4 0 0,-4-4 15 0,8 3 2 15,-4-2 1-15,0-1 0 0,4-3 9 16,0 0-8-16,-4 0 8 0,4 0-8 0,-4-3 8 0,0-1 0 16,0-2 8-16,1-4-8 0,-1 3 13 0,0 1-1 15,0-1-1-15,-4-3 0 0,-3-3-1 0,4 3 0 16,-5 0 0-16,1 0 0 0,0 4 1 0,-1-4 0 15,-3 0 0-15,-3 3 0 0,3 1-11 0,-4-1 8 16,-3 4-8-16,3-4 8 0,-4 4-8 0,1 3 0 16,-4 0 0-16,3 3 8 0,1 4-8 0,0-1-16 15,-5 4 4-15,5 4 1 0,0-1-1 0,3 3 0 0,-4 1 0 16,1 3 0-16,3-1 12 0,1 4 8 0,3 1-8 0,-4-5 11 16,4 4 8-16,0-3 1 0,0 0 1 0,4 0 0 15,3 0-13-15,-3-4-8 0,3-3 8 0,1 1-8 16,-1-1 28-16,0-3 2 0,5-4 0 0,-1-6 0 15,-4 7-12-15,4-4-2 0,4-3-1 0,0-3 0 16,0 0-123 0,3-4-25-16,1-3-5 0,-4 0-744 0</inkml:trace>
          <inkml:trace contextRef="#ctx0" brushRef="#br0" timeOffset="75369.5324">9745 2908 1026 0,'0'0'22'0,"-3"10"5"0,3 3 1 0,0 4 1 0,3-4-29 0,-3 7 0 15,4-4 0-15,-4 4 0 0,0 0 61 0,4-4 7 16,-8 1 0-16,4-1 1 0,0 1-8 0,0-1-1 16,0-2-1-16,0-1 0 0,0-3 20 0,0-10 4 15,0 0 1-15,0 0 0 0,0 0-21 0,0 0-4 16,0 0-1-16,0 0 0 0,0 0 10 0,0 0 3 16,0-4 0-16,4-6 0 0,-4-3-35 0,0 0-8 15,0 0 0-15,4-7-1 0,-1 0-9 0,1-3-2 16,0-3 0-16,-1 3 0 0,1-4 4 0,4-2 0 0,-5 2 0 15,5 1 0-15,-1-1-20 0,1 4-12 0,-1 0 1 16,4 3 1-16,-4 1 10 0,1 2-10 0,-1 1 10 16,1 2-10-16,-1 1 10 0,1 7-13 0,-1-1 5 0,0 4 8 15,1 3-24-15,3 3 4 0,0 0 0 0,0 4 0 16,0 3 0-16,4 3 0 0,-4-3 0 0,-7 6 0 16,4 1 20-16,-1 3 0 0,0-4 0 0,5 1 0 15,-5-1 0-15,-3 1 0 0,-1-1 0 0,5 1 0 16,-1-4-16-16,-7 0 5 0,4 0 1 0,0 0 0 15,-1-3 10-15,-3 0 0 0,0-10 8 0,0 0-8 16,0 0 17-16,4 7-1 0,-4-7 0 0,0 0 0 16,0 0 11-16,0 0 1 0,8-7 1 0,-8 7 0 15,3-10-2-15,5-3-1 0,-1-3 0 0,0 2 0 16,-3-2-16-16,4-1-10 0,-5 1 12 0,5-4-12 16,-1 4 11-16,1-4-11 0,-1 0 10 0,-3 4-10 0,7-1 0 0,-4 1 0 15,-3 2 0-15,3 4 0 16,-3 1-30-16,4 2 1 0,-5 0 0 0,-3 7 0 15,0 0-2-15,11-3 0 0,-11 3 0 0,8 7 0 16,-1-1 0-16,1 4 0 0,-1 0 0 0,1 3 0 0,-5 0 12 0,5 4 3 16,-5-1 0-16,5 1 0 0,3-1 16 0,-7 1-10 15,3-1 10-15,1-2-8 0,-1 2 8 0,4-3 0 16,-3-3 0-16,3 0 0 0,-4-3 0 0,1-1 0 16,3-2 8-16,3-1-8 0,-2-3 14 0,-1 0-2 15,0-3 0-15,0-4 0 0,0 0 8 0,0 1 0 0,4-1 1 0,-4-3 0 16,0-3-9-16,4 3-3 0,-4-6 0 0,4 3 0 15,0-4-9-15,-4 1 0 0,4-1 0 16,0 1 8-16,-4-1-8 0,0 1 0 0,0-1 0 16,-3 1 0-16,-8 2-9 0,4-2 9 0,-4 3-12 15,3-1 12-15,-6 1 0 0,3 3 0 0,-8 0 12 0,4 4-3 16,-3-1-17-16,-4 4-4 0,7 0-1 0,-7 3 0 16,4 0 1-16,-5 3 1 0,5 4 0 0,0-1 0 15,-1 1-4-15,1 6-1 0,-1-3 0 0,1 6 0 16,3 1 7-16,-3-1 1 0,7 4 0 0,-4 0 0 15,0-4 8-15,4 8-8 0,0-8 8 0,4 7-8 16,-4-3 8-16,4 0 0 0,3 0 0 0,1-4 0 16,-1 1 0-16,0-4 0 0,8-3 8 0,0-4-8 15,0 1-16-15,4-4-7 0,-1-3-1 0,-3 0-1 16,3-6-60-16,5-1-12 0,-1 0-3 0,4-3 0 16,0 1-10-16,-4-5-2 0,1-2-1 0,-1 3 0 15,-4-4 0-15,1 4 0 0,0-4 0 0,-1 1 0 16,-3-1 9-16,0 1 1 0,-4-1 1 0,0 1 0 0,-4 3 102 0,1 0 21 15,-4-1 4-15,3 4 1 0,-7-3 93 0,0 7 18 16,-4-4 4-16,1 3 1 0,-5 1-14 0,1-1-2 16,-1 4-1-16,-3-1 0 0,0 1-42 0,0 3-9 15,0 3-2-15,0 1 0 0,3 2-41 0,1 1-9 16,-4 3-2-16,3 3 0 0,1 0-20 0,-1 0 0 16,1 4 0-16,3 3 0 0,1 3 0 0,3-3 0 15,-4 3 0-15,4 3 0 0,0-3 0 0,0 0 0 16,4-3 0-16,-1-3 0 0,1-1 11 0,0 1-3 15,3-4 0-15,-3 0 0 0,3-3 21 0,1 0 4 16,-1-4 1-16,1-2 0 0,-1-1-13 0,-7-3-2 0,0 0-1 16,11-3 0-16,0-1 14 0,-3-2 2 0,-1-1 1 15,0-3 0-15,1-6-8 0,3 3-2 0,-4-4 0 0,1-3 0 16,-4 4-25-16,3-1 0 0,0-3-14 0,-3 4 5 16,4 3 9-16,-5 0-12 0,5-1 12 0,-5 4-12 31,1 1-12-31,-4 2-2 0,0 7-1 0,0 0 0 0,0 0 10 0,0 0 1 0,0 0 1 0,0 0 0 15,0 0-5-15,0 13 0 0,0 0-1 0,0 4 0 16,-4-4 11-16,4 4 10 0,0-1-13 0,0 4 5 16,-3-4 8-16,3 1 0 0,3-1 10 0,1 1-10 15,0-1 8-15,3-2-8 0,1-1 0 0,-1-3 0 16,1-4-12-16,3 1-9 0,4-4-2 0,-1-6-562 16,1 0-113-16</inkml:trace>
          <inkml:trace contextRef="#ctx0" brushRef="#br0" timeOffset="75681.129">11364 2562 1429 0,'0'0'31'0,"-7"-4"6"0,-8 1 2 0,4-4 2 0,-1 7-33 0,-2-3-8 16,-1 3 0-16,-4 3 0 0,4-3 67 0,-3 7 11 16,3 0 2-16,0-1 1 0,0 1-40 0,4 3-8 15,-4 0-1-15,8 0-1 0,-1-1-20 0,5 1-11 16,-1 4 12-16,11-1-12 0,-3-3 0 0,0 3 0 0,-4 3 0 0,11 1-12 15,0-4 12-15,4 0-9 0,-8 4 9 0,4-1-8 16,4-3 8-16,0 1 0 0,-4 2 0 0,0 1 0 16,-3-1 16-16,-1-3-2 0,-3 4 0 0,3-4 0 15,-3 4 26-15,-8-1 6 0,4 1 1 0,-3 2 0 16,-5-2-1-16,1-1 0 0,-8 4 0 0,8-3 0 16,-5-1-2-16,-6-3 0 0,3 4 0 0,-4-7 0 15,-3 0-8-15,4 0-1 0,-1-4-1 0,1 1 0 16,-1-1-34-16,4-2 0 0,-3-4-10 0,-1 0-725 15,4-4-145-15</inkml:trace>
          <inkml:trace contextRef="#ctx0" brushRef="#br0" timeOffset="77725.6164">12389 2641 1440 0,'0'0'32'0,"0"10"6"0,0 0 2 0,-4 3 0 0,0 3-32 0,-3-2-8 16,7 2 0-16,-4 1 0 0,0-1 54 0,-3 1 10 16,3-1 1-16,4-3 1 0,0 4-2 0,0-4-1 15,-7 0 0-15,7 0 0 0,0-3-1 0,0 0 0 16,0-3 0-16,-4-4 0 0,4-3-22 0,0 0-4 16,0 0 0-16,0-3-1 0,-4-1-2 0,8 1 0 15,3-3 0-15,1-4 0 0,-1 0-2 0,4-3-1 16,-3-4 0-16,3 4 0 0,-4-4-30 0,1 1 0 15,3-1-11-15,-4 4 11 0,8-3-12 0,-7 2 12 16,-1 1-10-16,4 3 10 0,-3 0-12 0,-1 4 3 16,-3-1 1-16,-4 7 0 15,0 0-15-15,7-3-2 0,1 3-1 0,-8 0 0 16,0 0-2-16,7 10-1 0,-3 0 0 0,3 0 0 0,-3 0 15 0,0 3 3 16,-4 0 1-16,0-3 0 0,3 3 10 0,-3-3 0 0,0 3 0 15,0 0 0-15,4 1 0 0,-4-5 12 0,0 1-2 16,0 4-1-16,0-5 11 0,0 5 3 0,4-8 0 15,-1 4 0-15,-3-3-7 0,0-7 0 0,4 10-1 0,-4-10 0 16,4 6 5-16,-4-6 0 0,0 0 1 0,7 0 0 16,1 0 2-16,-8 0 0 0,7-10 0 0,1 0 0 15,3-3-8-15,0 3-2 0,-4-6 0 0,1 3 0 16,3-4-25-16,-4 1-4 0,1-1-2 0,-1 1 0 16,1-1-6-16,-1 4 0 0,-3-4-1 0,-1 8 0 15,5-1 5-15,-4 3 2 0,-1 0 0 0,1 1 0 16,-4 6-9-16,0 0-1 0,0 0-1 0,0 0 0 15,7 6-3-15,-7-6-1 0,4 7 0 16,0 3 0-16,0 0 11 0,7 3 2 0,-8-3 1 0,5 0 0 0,-1 3 19 16,4-3-8-16,0 0 8 0,4 0 0 0,-4 0 0 15,1 0 0-15,-5-4 0 0,4 4 0 0,-3-3 0 0,3-4 0 16,0-3 8-16,0 0-8 0,4 3 24 0,-15-3-2 16,11-6 0-16,0-1 0 0,4-3 6 0,-4 4 2 15,-3-4 0-15,3-4 0 0,0 5-16 0,-4-5-3 16,1 1-1-16,-1 0 0 0,-3-4-10 0,0 4 10 15,-1 0-10-15,-3-3 10 0,-3 2-10 0,-1 1 0 16,4 0 0-16,-4 6 8 0,0 1-8 0,1-1-9 16,-5 4 9-16,8 3-13 0,0 0-3 0,-7 3-1 15,-1 0 0-15,8-3 0 0,-3 10-5 0,-5 4-1 0,1-5 0 16,-1 8 0-16,1-1 11 0,3 1 1 0,1-1 1 0,-5 1 0 16,4-1 10-16,4 4 0 0,0-7 0 0,-3 4 0 15,-1-1 8-15,4 1-8 0,0-4 8 0,4-3-8 16,3 0 10-16,-3 0-2 0,-4-4-8 0,7-2 12 15,1 2 13-15,-1-2 3 0,-7-4 0 0,8 0 0 16,3 0 2-16,0-4 1 0,-4-2 0 0,4-1 0 16,1-6 3-16,-1 0 1 0,0 3 0 0,0-3 0 15,0-4-27-15,0 7-8 0,0-3 0 0,0 0 0 16,-3 3 0-16,-1 0 0 0,1 7 0 0,-1-4 0 16,1 7 0-16,-8 0 0 0,0 0 0 0,11 0 0 15,-4 7-25-15,1-4-9 0,-1 4-2 0,-3 3 0 16,-1-4 20-16,5 4 3 0,-1 0 1 0,1 3 0 15,-5-3 12-15,5 0 0 0,-4 0-10 0,3 0 10 16,0 0 0-16,5 3 0 0,-5-3 0 0,0-4 0 16,1 1-8-16,-1-4 8 0,4-3-10 0,-3 0 10 15,-1-6-51-15,4-4-4 0,4 0-1 0,-4-7-585 16,4 1-118-16</inkml:trace>
          <inkml:trace contextRef="#ctx0" brushRef="#br0" timeOffset="78116.9236">13254 2628 1918 0,'0'0'42'0,"0"0"9"0,3-7 1 0,8 4 3 15,-3-1-44-15,7-2-11 0,-4-1 0 0,4 4 0 16,-1-4 87-16,5 1 15 0,0-1 3 0,-1 4 1 16,1-4-48-16,3 4-10 0,0-4-1 0,1 1-1 0,-5-1-16 0,8 4-3 15,0-4-1-15,0 1 0 0,0-1-36 0,-4 4-7 16,1-1-2-16,3 1-728 16,-4 0-145-16</inkml:trace>
          <inkml:trace contextRef="#ctx0" brushRef="#br0" timeOffset="77930.3355">13610 2156 1594 0,'7'-7'35'0,"-7"7"7"0,0 0 2 0,0 0 1 0,0 0-36 0,0 0-9 0,-7 7 0 0,3 3 0 16,-3 0 48-16,-1 6 8 0,5 1 2 0,-5 6 0 15,1 0-35-15,-1 6-7 0,1 1-2 0,-4 3 0 16,7 3 18-16,-7 1 3 0,0 2 1 0,7-2 0 16,-3 2-7-16,-1 1-1 0,-3-1 0 0,4 1 0 15,-1 0-12-15,1-4-4 0,3-3 0 0,-3 0 0 16,3-3 1-16,0-4 0 0,4-3 0 0,-3-3 0 31,-9-4-49-31,9-2-11 0,3-1-1 0,0-7-870 0</inkml:trace>
        </inkml:traceGroup>
        <inkml:traceGroup>
          <inkml:annotationXML>
            <emma:emma xmlns:emma="http://www.w3.org/2003/04/emma" version="1.0">
              <emma:interpretation id="{93E90226-345D-4EB5-97F0-7A2DF8D2FF42}" emma:medium="tactile" emma:mode="ink">
                <msink:context xmlns:msink="http://schemas.microsoft.com/ink/2010/main" type="inkWord" rotatedBoundingBox="20985,10020 22628,9954 22666,10886 21022,10952"/>
              </emma:interpretation>
              <emma:one-of disjunction-type="recognition" id="oneOf7">
                <emma:interpretation id="interp7" emma:lang="" emma:confidence="1">
                  <emma:literal>noise</emma:literal>
                </emma:interpretation>
                <emma:interpretation id="interp8" emma:lang="" emma:confidence="0">
                  <emma:literal>Noise</emma:literal>
                </emma:interpretation>
                <emma:interpretation id="interp9" emma:lang="" emma:confidence="0">
                  <emma:literal>nowise</emma:literal>
                </emma:interpretation>
                <emma:interpretation id="interp10" emma:lang="" emma:confidence="0">
                  <emma:literal>noisy</emma:literal>
                </emma:interpretation>
                <emma:interpretation id="interp11" emma:lang="" emma:confidence="0">
                  <emma:literal>no ire</emma:literal>
                </emma:interpretation>
              </emma:one-of>
            </emma:emma>
          </inkml:annotationXML>
          <inkml:trace contextRef="#ctx0" brushRef="#br0" timeOffset="79019.1973">14356 2502 1087 0,'0'0'24'0,"-4"17"4"0,1 3 2 0,-5-1 1 0,5 4-31 0,-1 4 0 16,-4-1 0-16,1 4 0 0,0 0 31 0,-1-4 0 15,4 0 0-15,-3-2 0 0,3 2 29 0,-3 0 7 16,3-6 1-16,0-3 0 0,4-4 21 0,0-3 5 15,-3 0 1-15,3-10 0 0,0 0-32 0,0 0-7 16,0 0 0-16,0 0-1 0,0 0 1 0,3-10 0 16,1 0 0-16,4-3 0 0,-5-4-28 0,5-3-4 15,3-3-2-15,0 0 0 0,0 3-13 0,8-3-9 16,-4-3 12-16,-1 3-12 0,9 0 0 0,-5 0 0 0,4 3-12 16,1 0 3-16,-8 0 9 0,-1 7 0 0,1-4 0 15,4 8 0-15,3-5-24 0,-7 8 0 0,-4 2 0 0,0 4 0 31,0-3-4-31,1 6 0 0,-5 1 0 0,-3 2 0 0,-4 4 14 0,3 3 2 0,1 1 1 16,-4 2 0-16,-4 1-7 0,1-1-2 0,-5 4 0 0,5 0 0 16,-1 3 32-16,-4 0 7 0,-3 3 1 0,8-3 0 15,3 4-20-15,0-11 0 16,0 1 0-16,0-1 0 0,-4-2 0 0,4-1-9 0,0 3 1 0,4-6 0 16,3-3 8-16,0 3 12 0,1-4-2 0,3-6-1 15,0-3-9-15,4-4 8 0,3-3-8 0,-3 1 8 16,4-8-8-16,3 1 0 0,4-1-12 0,-4 1 12 15,1-1-13-15,-1-3 5 0,-3 4 8 0,-1-4-13 16,1 3 13-16,-4 1 10 0,-1-4-2 0,1 7 0 16,-4 0-8-16,0 0 0 0,-7 3-10 0,4 0 10 15,-8 3 0-15,0 7 0 0,0 0 13 0,0 0-4 0,0 0-9 16,0 0 8-16,0 0-8 0,-8 10 8 0,1 0-8 16,-1 0-12-16,1 3 2 0,3-3 1 0,0 0 9 0,-3 0 0 15,3 3 0-15,-7 3 0 0,11-2-8 0,0-4-7 16,-3 3-1-16,3 3 0 0,0-3 25 0,3-3 5 15,-3 0 1-15,0-10 0 0,0 0 1 0,0 0 1 16,0 0 0-16,15 7 0 0,-15-7 23 0,0 0 5 16,11 0 1-16,-3-3 0 0,-8 3-24 0,0 0-5 15,7-7-1-15,0 0 0 0,-7-3 6 0,4 1 1 0,-4-1 0 0,0 3 0 16,-4-3-23-16,4 0 0 0,-3-3 0 0,-1 3 0 31,0 0-65-31,1 0-11 0,-1-3-3 0,4 0-580 0,4 3-116 16</inkml:trace>
          <inkml:trace contextRef="#ctx0" brushRef="#br0" timeOffset="79206.6474">15191 2499 1146 0,'0'0'32'0,"4"13"8"0,0 0-32 0,-4 4-8 0,0-1 0 0,0 1 0 15,0-1 59-15,0 4 10 0,-8 0 3 0,8-4 0 16,-3 4 6-16,3 0 2 0,-4 0 0 0,-4-4 0 15,5 4-26-15,3-3-5 0,0-4-1 0,-4 0 0 16,0-3-25-16,8 0-6 0,-4-10-1 0,4 3 0 0,-1 0-16 16,5-3-19-16,-1-3 4 0,1 0-808 15</inkml:trace>
          <inkml:trace contextRef="#ctx0" brushRef="#br0" timeOffset="79936.2337">15199 1941 2198 0,'0'0'62'0,"0"0"14"0,-8 0-60 0,8 0-16 0,0 0 0 0,-3 7 0 16,-1 3 0-16,4-10-16 0,7 6 3 0</inkml:trace>
          <inkml:trace contextRef="#ctx0" brushRef="#br0" timeOffset="79758.0924">15555 2509 1407 0,'0'0'40'0,"0"0"8"0,-7 3-38 0,-1 0-10 16,1-3 0-16,-1 4 0 0,-3-4 78 0,0 0 14 15,0 6 2-15,-4-6 1 0,8 7-23 0,-1-7-4 0,-3 3 0 0,4 4-1 16,3-4-55-16,-3 4-12 0,3-1 0 0,4-6 0 16,-4 10-9-16,4 0 1 0,-3 0 0 0,3 0 0 15,3-3 8-15,1 2-12 0,3 1 12 0,-3 0-12 16,0 3 12-16,3-6 0 0,1 3 0 0,-5 3-8 15,5-3 8-15,-5 3 0 0,1-3 0 0,4 0 0 16,-5 3 14-16,-3-3-2 0,0 0 0 0,0 3 0 16,0-3 19-16,-3 0 3 0,-5 3 1 0,8-3 0 15,-4-3-4-15,1-1-1 0,-5 4 0 0,-3-3 0 16,11-4 7-16,-4 4 2 0,-3-4 0 0,3 0 0 16,4-3-17-16,0 0-3 0,0 0-1 0,0 0 0 15,0 0-6-15,0 0-2 0,0 0 0 0,0 0 0 16,0 0-10-16,8-6 0 0,-1-1 0 0,1 1 0 15,3-1-14-15,-4 0 2 0,4 1 0 0,0-1 0 16,4-3 1-16,0 0 1 0,-4 0 0 0,12 1 0 16,-9-1 10-16,1-4-10 0,4 5 10 0,-1-8-10 15,5 4 10-15,-8 0 0 0,11-1 0 0,-15-2 0 0,11-1 0 16,-11 1 12-16,4-1-2 0,-4 1-1 0,-7-1-9 16,11 4 0-16,-12 0 0 0,5 0 0 0,-8 0 0 0,0-1-12 15,0 8 4-15,0-1 8 0,0 1-10 0,0 6 10 16,0 0 0-16,0 0-9 0,-8 3-2 0,8-3 0 15,-7 7 0-15,-4 2 0 0,0 5 11 0,7-1-13 16,0 0 5-16,0 0 8 0,4 4-12 0,0-1 12 16,0 1-10-16,4-1 10 0,4 1 0 0,3-1 0 15,-4 1 0-15,4-4 0 0,-3 3 0 0,7-6 16 16,-4 0-1-16,0-3-1 0,7-1-4 0,-10 1-1 0,10 0 0 16,-10-4 0-1,3-3-118-15,0 3-24 0,-3-3-5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20:19:21.35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C69D68-E43D-40B3-921F-B24DD45C8E08}" emma:medium="tactile" emma:mode="ink">
          <msink:context xmlns:msink="http://schemas.microsoft.com/ink/2010/main" type="writingRegion" rotatedBoundingBox="8561,8383 23211,7750 23381,11667 8730,12301"/>
        </emma:interpretation>
      </emma:emma>
    </inkml:annotationXML>
    <inkml:traceGroup>
      <inkml:annotationXML>
        <emma:emma xmlns:emma="http://www.w3.org/2003/04/emma" version="1.0">
          <emma:interpretation id="{308A7F1D-935E-4518-9E89-32CE6244EE0F}" emma:medium="tactile" emma:mode="ink">
            <msink:context xmlns:msink="http://schemas.microsoft.com/ink/2010/main" type="paragraph" rotatedBoundingBox="8615,8393 20233,7874 20285,9028 8667,9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0B2D47-6B4D-455C-8087-0ED442A5FF1D}" emma:medium="tactile" emma:mode="ink">
              <msink:context xmlns:msink="http://schemas.microsoft.com/ink/2010/main" type="inkBullet" rotatedBoundingBox="8636,8868 9247,8841 9250,8902 8639,893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38 0 750 0,'0'0'21'0,"0"0"5"0,0 0-26 0,0 0 0 0,0 0 0 0,-4 3 0 16,0 1 90-16,4-4 13 0,0 0 2 16,0 0 1-16,0 0-24 0,0 0-5 0,-7 0-1 0,7 0 0 15,0 0-3-15,-4-4-1 0,-3 4 0 0,7 0 0 16,0 0-12-16,0 0-4 0,0 0 0 0,0 0 0 15,0 0-28-15,0 0-7 0,0 0-1 0,-4 0 0 16,-4 0-20-16,8 0 8 0,0 0-8 0,0 0 0 16,0 0 0-16,0 0 0 0,0 0 0 0,0 0 0 15,0 0 0-15,0 0 0 0,0 0 0 0,0 0 0 16,0 0 0-16,0 0 8 0,0 0-8 0,0 0 0 16,8 7 0-16,3-4 0 0,-4 0 0 0,1 4 0 15,3-7 8-15,-4 3-8 0,5-3 8 0,2 0-8 16,-2 4 9-16,-1-4-9 0,0 0 12 0,0 0-12 15,11-4 20-15,-3 4-4 0,-1 0 0 0,5 0 0 16,3 0-16-16,-4 0 0 0,-4 4 0 0,5-4 0 16,3 0 0-16,-8 3 13 0,1 0-4 0,-1-3-1 15,1 0 1-15,-4 4 0 0,0-4 0 0,-1 0 0 0,1 0-9 16,0 0 12-16,0 0-12 0,0 0 12 0,-4 0-1 16,0 0 0-16,-3-4 0 0,6 1 0 0,-2 0 16 0,-5 3 3 15,4 0 1-15,-7-4 0 0,7 1-19 0,-4 3-3 16,-7 0-1-16,8 0 0 0,-1 0-8 0,-7 0 0 15,0 0 0-15,0 0 0 0,0 0-14 0,0 0-2 16,0 0 0-16,4 0 0 16,-4 0-39-16,0 0-8 0,0 0-1 0,0 0-857 15</inkml:trace>
      </inkml:traceGroup>
      <inkml:traceGroup>
        <inkml:annotationXML>
          <emma:emma xmlns:emma="http://www.w3.org/2003/04/emma" version="1.0">
            <emma:interpretation id="{6533C7A0-C618-4142-86B6-3123B42DC3EA}" emma:medium="tactile" emma:mode="ink">
              <msink:context xmlns:msink="http://schemas.microsoft.com/ink/2010/main" type="line" rotatedBoundingBox="9811,8339 20233,7874 20285,9028 9863,9493"/>
            </emma:interpretation>
          </emma:emma>
        </inkml:annotationXML>
        <inkml:traceGroup>
          <inkml:annotationXML>
            <emma:emma xmlns:emma="http://www.w3.org/2003/04/emma" version="1.0">
              <emma:interpretation id="{B74A563B-944E-4C2F-B8A1-7EACD048CCF5}" emma:medium="tactile" emma:mode="ink">
                <msink:context xmlns:msink="http://schemas.microsoft.com/ink/2010/main" type="inkWord" rotatedBoundingBox="9821,8550 11161,8490 11191,9166 9851,92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313.0355">1367-23 842 0,'0'0'18'0,"0"0"4"0,0 0 1 0,3-3 1 0,1-1-24 0,-4 4 0 16,0 0 0-16,7-3 0 0,1-4 65 0,-8 7 8 16,0-10 2-16,4 4 0 0,-1-1-4 0,1 4-1 15,-4-4 0-15,-4 1 0 0,4 2-9 0,0 4-1 16,0-9-1-16,0 9 0 0,0-7-31 0,-3 0-5 15,3 1-2-15,0 6 0 0,0 0-11 0,-4-4-2 16,-4-2-8-16,8 6 12 0,0 0 0 0,-7 0 0 16,0 0 0-16,7 0 0 0,0 0-12 0,-12 3-15 0,-2 0 3 0,2 4 1 15,-2-4 11-15,6 4 9 16,8-7-1-16,-7 7-8 0,-1 2 0 0,-3-2 0 16,4 3 0-16,-1 0 0 0,1-4-20 0,-1 4 3 0,1 0 0 15,3 0 0-15,-3 0-3 0,3-3-1 0,0 3 0 0,4-10 0 16,0 0 3-16,0 9 1 0,0-9 0 0,4 10 0 15,4-3 8-15,-1 3 9 0,4-7-13 0,-11-3 5 16,0 0 8-16,11 10 0 0,4 0-9 0,-4-3 9 16,0-1 0-16,4 4 0 0,-4-3-9 0,4-4 9 15,0 4 0-15,-4-1 0 0,0-3 0 0,4 4 0 16,-4 0 0-16,1-4 0 0,-12-3 0 0,7 7 0 16,0-1 0-16,1 1 16 0,-4-1-4 0,-4-6 0 15,0 0 4-15,3 10 0 0,-3 0 0 0,-3-3 0 16,-1-1 11-16,4-6 2 0,-8 7 1 0,1-4 0 15,-4 4 5-15,0-4 1 0,0 4 0 0,-1-7 0 16,1 3 59-16,-4-3 12 0,-3 3 2 0,3-3 1 16,4 0-110-16,3-3-31 0,-3 3-1 15,0-3-1-15,0 3 33 0,0-4 20 0,0 1-2 0,3 3-1 0,-3-3-17 16,4 0 0-16,3-1 0 0,-3 1 0 0,7 3-10 16,0 0-9-16,-4-3-1 0,4 3-1 15,0 0-31-15,0 0-7 0,0-7-1 0,4 0-793 16</inkml:trace>
          <inkml:trace contextRef="#ctx0" brushRef="#br0" timeOffset="11476.7282">1463-92 974 0,'0'0'28'0,"-4"0"5"0,-3 0-33 0,7 0 0 0,0 0 0 0,-4 0 0 16,1 0 73-16,3 0 8 0,0 0 2 0,0 0 0 15,0 0-27-15,0 0-4 0,0 0-2 0,0 0 0 16,0 6-26-16,0-6-4 0,0 0-2 0,11 7 0 16,0-1 0-16,0 1 0 0,0-4 0 0,0 4 0 0,4-1-5 15,0 1-1-15,0 0 0 0,0-4 0 0,-1 4 0 0,5-4-1 16,0 0 0-16,-1 0 0 0,-3-3-11 0,4 4 8 16,-1-1-8-16,1-3 8 0,3 0-8 15,-3 0 10-15,-5 0-10 0,1 0 10 0,0 0-10 0,0 0 8 16,-4-3-8-16,4-1 8 0,-4 4-8 15,4-3 0-15,-8-3 0 0,-7 6 8 0,0 0-8 0,11-4 8 16,-3 1-8-16,-8 3 8 0,0 0-8 0,0 0 12 16,0 0-12-16,0 0 12 0,7-3 4 0,-7 3 0 15,0 0 1-15,0 0 0 0,0 0-5 0,0 0-2 16,-7 0 0-16,7 0 0 0,-11 6-10 0,7-2 8 16,-7 2-8-16,3 1 8 0,1 3-8 0,0-4 0 15,-1 4 0-15,-3 0 8 0,4-3-8 0,-1 6 0 0,1 0 0 16,-1-3-11-16,1 3 11 0,3 4 0 0,-3-4 0 0,3 0 0 15,4 4-8-15,0-4 0 0,-4 0 0 16,1 0 0-16,6 0 8 0,1-3 0 0,-4 0 0 0,4 0 0 16,3 0 0-16,-3-3 0 0,0-1 0 0,-4-6 0 15,7 7 0-15,0-7 0 0,1 0 0 0,-1 0 0 16,1 0 0-16,-1 0 8 0,-7 0-8 0,8-7 11 16,-1 1 1-16,0-1 0 0,-7 0 0 0,8 1 0 15,3-4 4-15,-4 0 2 0,-3 0 0 0,0 0 0 16,3-3 8-16,-3 0 2 0,0 3 0 0,-1 0 0 15,1 0-28-15,0 3-14 0,0-2 2 0,-1 2 0 16,-3 0 12-16,0 7 16 0,0 0-3 0,0 0-1 16,0 0-24-16,0 0-4 0,0 0-2 0,11 4 0 15,-7 2 8-15,-4-6 2 0,4 7 0 0,0 3 0 16,3 0 8-16,-3 0-12 0,-1 3 12 0,1-3-12 16,0-4 12-16,0 4 0 0,-1-3 0 0,1 3 0 0,-4-4 0 15,4 4-12-15,-4-10 12 0,0 0-12 16,0 0-16-16,11 3-3 0,0 1-1 0,-4-4 0 15,5-4-12-15,-12 4-4 0,0 0 0 0,11-6-448 16,0-4-91-16</inkml:trace>
          <inkml:trace contextRef="#ctx0" brushRef="#br0" timeOffset="10687.4463">1641-337 1173 0,'0'0'25'0,"0"0"6"0,0 0 1 0,0 0 2 0,0 0-34 0,0 0 0 0,0 0 0 0,0 0 0 16,0 7 47-16,0-7 2 0,-3 10 1 0,3 0 0 16,0 0-8-16,-4 3-2 0,4 0 0 0,0 4 0 15,-4-1-12-15,4 1-4 0,-4 2 0 0,4 4 0 16,-3 4-13-16,3-4-3 0,-4 0-8 0,0 3 12 15,4 4-4-15,-3 0-8 0,3-4 11 0,0 1-11 16,-4-1 0-16,4-3 0 0,-4 4 0 0,0-4 0 16,4 0 8-16,0-3-8 0,0-1 0 0,0 1 0 15,0 0 0-15,0-4 0 0,4 1 0 0,-4-4 0 0,4-3 0 0,-4 3 0 16,4-3 0-16,-4-3 0 16,3-1-28-16,1 1 0 0,0 0 0 0,-4-7 0 15,0 0-22-15,0 0-4 0,7 0-1 0,-7 0-567 16</inkml:trace>
          <inkml:trace contextRef="#ctx0" brushRef="#br0" timeOffset="12324.9036">1897-191 1378 0,'0'0'30'0,"0"0"6"0,-3-4 2 0,3 4 2 0,0 0-32 0,-4 0-8 15,0-3 0-15,4 3 0 0,0 0 92 0,0 0 16 16,0 0 4-16,11-3 1 0,1-4-54 0,2 4-11 16,1-1-3-16,0 1 0 0,0 3-4 0,7-3-1 15,1 0 0-15,-1 3 0 0,0 0-12 0,4 0-4 16,-4 0 0-16,1 3 0 0,-1-3-14 0,0 3-10 16,-3 0 12-16,3-3-12 0,0 0 8 0,-3 0-8 15,-1 0 0-15,5 0 0 0,-5 0-11 0,4-3-9 0,-3 3-1 16,0-3-619-16,-5 3-124 0</inkml:trace>
          <inkml:trace contextRef="#ctx0" brushRef="#br0" timeOffset="12011.5702">2217-333 1098 0,'0'0'24'0,"0"0"4"0,0 0 2 0,0 0 2 0,0 0-32 0,0 0 0 0,0 0 0 0,-4 6 0 16,4-6 45-16,-4 7 3 0,4 3 1 0,-3 0 0 16,3 3-9-16,0 0-1 0,-4 0-1 0,4 4 0 15,0 3 2-15,-4-1 0 0,0 1 0 0,4 0 0 16,-3 6-20-16,-1-3-4 0,0 1-1 0,1 2 0 16,-1-3-3-16,4 3 0 0,-4-2 0 0,0 2 0 15,4-3-12-15,0 0 8 0,0 0-8 0,0-3 0 16,4 0 8-16,-4 0-8 0,4-4 0 0,0 1 0 15,-1-1 8-15,-3 1-8 0,4-4 0 0,0 3 0 16,-1-2 8-16,5-5-8 0,-1 1 0 0,-3-3 0 16,3 0 0-16,1-4 0 0,-1 0 0 0,-7-3 0 15,0 0-14-15,8 3 4 0,3-9 1 0,0 3 0 16,-4-7 9-16,5 0-8 0,-5 0 8 0,8-3-8 0,-4-1 8 0,-4-5-8 16,4 2 8-16,-3 4-8 0,-1-4 8 0,1 4 0 15,-1-3 0-15,-3-1 0 0,0 7 0 0,-1-3 0 16,1 0 0-16,-4 3 0 0,0 0 0 0,0 4 0 15,-4-4 0-15,4 10 0 0,-3-4 8 0,3 1-8 16,0 3 8-16,0 0-8 0,-8-3 0 0,4 3 0 16,-3 3 0-16,0-3 0 0,7 0 0 0,-4 7 0 15,-4 3-10-15,5-1 10 0,3 1-11 0,-4-3 11 16,0 3-10-16,4 0 10 0,0 0 0 0,4 0-9 16,0 3 9-16,-1-3 0 0,1 0 0 0,4-1 0 15,-5 1 0-15,8-3 0 0,-3 0 0 0,3-1 12 16,0 1 0-16,-3 3-1 0,3-7 3 0,-11-3 1 0,11 0 0 15,0 0 0-15,4 0-3 0,-4 3 0 0,0-3 0 16,0 0 0-16,0 0-12 0,1-3-16 0,-5 0 3 0,4-1 1 31,-3 4-40-31,-1-3-7 0,0 0-1 0,1-4-625 0</inkml:trace>
        </inkml:traceGroup>
        <inkml:traceGroup>
          <inkml:annotationXML>
            <emma:emma xmlns:emma="http://www.w3.org/2003/04/emma" version="1.0">
              <emma:interpretation id="{4B545B2B-6767-48A6-BD7E-9943725013C0}" emma:medium="tactile" emma:mode="ink">
                <msink:context xmlns:msink="http://schemas.microsoft.com/ink/2010/main" type="inkWord" rotatedBoundingBox="11795,8441 14494,8321 14532,9173 11833,92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265.7034">3356-33 929 0,'0'0'26'0,"0"0"6"0,0 0-32 0,0-3 0 16,0-4 0-16,0 0 0 0,0-2 96 0,-3 2 12 16,3-3 2-16,0 3 1 0,-4 1-19 0,0-1-4 15,1-3-1-15,3 7 0 0,-8-4-28 0,4 4-6 16,1 0-1-16,3 3 0 0,0 0-22 0,-8-3-5 16,1 3-1-16,-1 0 0 0,5-4-12 0,-8 1-4 15,3 6 0-15,4 4 0 0,-3-4-8 0,3 4 0 16,-3-4 0-16,-1 4 0 0,1 3 0 0,0-1-11 15,-1 1 11-15,1 4-8 0,-1-5 8 0,1 5-12 16,3-1 12-16,0 0-12 0,1 4 12 0,-1-4 0 16,0 3 0-16,1-3 0 0,-1 1 0 0,4 2-12 0,0-6 12 15,0 7-12-15,4-4 12 0,-1 0 0 0,1-3 0 16,0 0-8-16,-1 0 8 0,1-4 0 0,4 1 0 0,-1-4 0 16,0 4 0-16,1-1 0 0,3-2 0 0,0-1-8 15,0 0-5-15,0-3-1 0,1 0 0 0,-1-3 0 31,4 0-24-31,-4-1-5 0,4-2-1 0,-4 2 0 16,3-2-15-16,1-1-3 0,-4-3-1 0,4 0 0 0,-4 1-1 16,4-1-1-16,0 0 0 0,0-3 0 0,0-1 20 15,-4 1 4-15,0 7 1 0,0-4 0 0,-3 0 27 0,-1 0 13 0,1-3-12 0,-5 6 12 16,1-3 16-16,0 4 12 0,-1-4 1 0,1 3 1 16,-4 0 27-16,0 7 6 0,-4-3 1 0,4 3 0 15,0 0-28-15,-7-3-6 0,-4 3-1 0,3 0 0 16,1 3 5-16,-4 4 1 0,3-4 0 0,5 7 0 0,-8-3-35 15,7-1 0-15,-4 4 0 0,5 0 0 16,-1 0 0-16,0 3 0 0,1-3-12 0,3 3 3 0,0 0 9 16,3-3 11-16,-3 0-3 0,8 3 0 0,-1-3-19 15,1 0-4-15,-1 0-1 0,4-3 0 0,0-1 26 0,0 1 5 16,1-4 1-16,-12-3 0 0,14 0-16 0,1-3 0 16,4 0 0-16,-4-4-10 0,0 0 39 0,-4 1 8 15,3-4 2-15,-2-3 0 0,-1-1 21 0,-4 1 4 16,-3 0 0-16,3-3 1 0,-3 2 2 0,-4-2 0 15,0 3 0-15,-4-4 0 0,1 4-28 0,-5 0-6 16,1 0-1-16,-1 3 0 0,1-4-32 0,-4 5 0 16,0 2-10-16,3-3 10 15,-3 3-120-15,4 1-17 0,3-1-3 0,4 7-723 0</inkml:trace>
          <inkml:trace contextRef="#ctx0" brushRef="#br0" timeOffset="15224.4991">3843-83 1130 0,'0'0'24'0,"0"0"6"0,0 0 1 0,0 0 1 0,0 0-32 0,0 0 0 0,0 0 0 0,0 0 0 16,0 0 35-16,0 0 0 0,-4 7 0 0,0 3 0 16,1-3-35-16,-1 2 0 0,4 5 0 0,0-1 0 15,0-3 0-15,0 3 0 0,0 0 0 0,0 0 0 16,0 1 0-16,0-5 0 0,0 5 0 0,0-4 0 16,4-1 20-16,-4 5-4 0,0-8 0 0,0 1 0 15,0-7 13-15,0 0 3 0,0 0 0 0,0 0 0 16,0 0 7-16,0 0 1 0,0 0 1 0,0 0 0 15,0 0 10-15,0 0 1 0,0 0 1 0,3-7 0 16,-3-3-20-16,0 0-4 0,0 1-1 0,4-1 0 0,0-7-16 0,-1 4-3 16,-3 0-1-16,4 0 0 0,4-4-8 0,-5 4 0 15,1 0 0-15,3-1 0 0,-3 1 0 0,0 3 0 16,3 0 0-16,-3 1 0 0,3 5 0 0,-3-2 0 16,-4 6 0-16,0 0-11 0,7 0-5 0,-7 0-2 15,8 6 0-15,-1 1 0 16,-3 6-7-16,3-3-2 0,-3 3 0 0,4 0 0 0,-5 1 12 0,1-5 3 15,0 5 0-15,-1-4 0 0,-3 3 12 0,4 0 0 16,-4 0 0-16,8-3 0 0,-8 0 0 0,3 0 0 16,1 0 0-16,0 0 0 0,-4-10 0 0,0 6 10 15,0-6-10-15,7 7 8 0,-7-7 15 0,4 3 2 0,-4-3 1 16,0 0 0-16,7 0-15 0,-7 0-3 0,8-3-8 16,-5 0 12-16,5-4-3 0,-4 4-1 0,3-7 0 15,-3 3 0-15,-1-3-8 0,5 0 12 0,-4 0-12 0,-1 1 12 16,5 2-12-16,-1-3 0 0,1 0 0 15,-1-3 0-15,0 3 0 0,1 0 0 0,3 4 0 0,-4-1 0 16,-3 0-11-16,-4 7 3 0,0 0 0 0,0 0 0 16,8-3-4-16,-8 3 0 0,0 0 0 0,0 0 0 15,0 0-16 1,7 10-4-16,0 0-1 0,-3 0 0 0,-4 0 33 0,0 0 0 0,4-1 0 0,0 5 0 16,-1-1 8-16,1 0-8 0,0-3 0 0,3 3 0 15,-3-3 0-15,-1 0-21 0,1 0 3 0,4 0 1 16,-1-4-19-16,0 1-3 0,1 0-1 15,-1-1 0-15,1-6-30 0,-1 0-6 0,-7 0-2 16,0 0-505-16</inkml:trace>
          <inkml:trace contextRef="#ctx0" brushRef="#br0" timeOffset="15673.2976">4325 13 723 0,'0'0'16'0,"0"0"3"0,0 0 1 0,0 0 0 0,4 13-20 0,-4-3 0 15,0 0 0-15,0 3 0 0,0 1 44 0,0-1 5 16,0 0 1-16,0 3 0 0,0 1-14 0,0-1-4 15,4-2 0-15,-4 2 0 0,0 4-2 0,0 0-1 16,0 0 0-16,3-4 0 0,-3 1-6 0,4-1-2 16,-4-3 0-16,0 4 0 0,4-1-5 0,-4 1-2 15,0-7 0-15,0 0 0 0,0-10 12 0,0 6 2 0,0-6 1 0,0 0 0 16,0 0 4-16,0 0 1 0,0 0 0 16,0 0 0-16,0 0 16 0,4-10 3 0,-4 0 1 0,0 0 0 15,3-3-17-15,-3 0-3 0,-3-3-1 0,3-4 0 16,3 3-15-16,-3-3-3 0,0 1-1 0,0-4 0 15,0 3-14-15,4-3 9 0,0-4-9 0,-1 4 8 16,-3-3-8-16,4-1 12 0,0 4-12 0,3 0 12 16,-3 0-12-16,3 3 0 0,-3 4 0 0,4-1 8 15,-1 1-8-15,0 3 0 0,-3-4 0 0,4 7 0 16,3 0 0-16,-4 4 0 0,0-1-9 0,1 4 9 16,-1-1 0-16,1 4 0 0,-1 0-8 0,-7 0 8 15,8 4 0-15,-1 2 0 0,-7-6-8 0,7 10 8 16,-3 3 0-16,4-3 0 0,-5 4-8 0,1 2 8 15,-4 1 0-15,0-1 0 0,-4 1 0 0,4 2 0 16,-3-2 16-16,-5-1 0 0,4 1 0 0,-3 3 0 16,0-4 8-16,-5 1 3 0,5-4 0 0,-4 0 0 15,3 0 1-15,-6-3 1 0,3-3 0 0,-1-1 0 0,1 4-11 16,0-6-2-16,4 2-1 0,-1-3 0 0,-3 1-24 16,4-4-5-16,3 0-1 0,4 0-618 15,0 0-124-15</inkml:trace>
          <inkml:trace contextRef="#ctx0" brushRef="#br0" timeOffset="16988.6121">4719-106 1234 0,'0'0'27'0,"0"0"5"0,0 0 2 0,0 0 2 0,0 0-36 0,0 0 0 16,-8 4 0-16,1-1 0 0,-4 0 51 0,0 4 3 15,0-1 1-15,-1 4 0 0,1-3-31 0,4 0-7 16,-1 2-1-16,1 5 0 0,0-1-7 0,-1 0-1 15,4 4-8-15,1-1 12 0,-1-3-12 0,4 7 0 16,0-3 0-16,4-1 0 0,-1-3 0 0,1 0 0 16,4 1 0-16,-1-4 0 0,4-1 8 0,0 1-8 15,4-3 11-15,-7-4-11 0,3 4 15 0,0-7-4 16,4 0-1-16,-4-3 0 0,0-1 10 0,4-2 1 16,0-1 1-16,-4-3 0 0,0 0 27 0,0 0 6 15,-7-3 1-15,7 3 0 0,-7-3-1 0,-1 3 0 0,-3-6 0 16,0 2 0-16,0 5-19 0,0-5-3 0,-3 1-1 15,-1 3 0-15,-4-3-21 0,1 0-11 0,0 0 10 16,-1 3-10 0,1 0-20-16,3 0-11 0,-3 0-1 0,3 0-1 15,0 0-27-15,4 10-6 0,-4-6-1 0,4 6 0 16,4-7-26-16,-4 7-6 0,0 0-1 0,8-7 0 16,-1 7 26-16,0 0 5 0,-7 0 1 0,12 4 0 0,-1 2 58 0,0 4 10 0,0-3 0 0,-4 6 10 15,1 0-10-15,3 4 0 0,0-4 0 0,-7 0 0 16,3 0 0-16,-3 1 0 0,0-1 0 0,3 0 0 15,-3 0 19-15,0 0 1 0,-1 1 1 0,-3-5 0 16,4 1 19-16,-4-10 4 0,0 0 1 0,0 0 0 16,4 7 6-16,-4-7 1 0,0 0 0 0,0 0 0 0,0 0 4 15,0 0 0-15,7-3 1 0,-7 3 0 0,4-10-18 16,3-3-4-16,-3-1-1 0,3-2 0 0,-3-1-20 0,4 1-4 16,-1 3-1-16,0-4 0 0,1-3-9 15,3 4 8-15,-4 3-8 0,1-4 8 0,3 4-8 0,-4 0 12 16,1 3-12-16,-1 0 12 0,4 0-12 0,-7 0 0 15,3 7 0-15,-7 3 0 0,0 0-16 0,8 0 0 16,-1 3 1-16,1 0 0 0,-5 7-5 0,5 0-2 16,-4 3 0-16,-1 4 0 0,1-4 5 0,0 4 1 15,-1 2 0-15,1-2 0 0,0-1 8 0,0 1 8 16,-1-4-12-16,1 4 12 0,3-1-8 0,-7-3 8 0,4 1 0 16,0-5 0-16,3 1-8 0,1 0 8 0,-5-6 0 0,5 2 0 15,-1 4 0-15,1-7 0 0,-5-3 0 0,9 0 0 16,-12 0-8-16,11-3 8 0,-4 0 0 0,4-4 0 15,-3 1 0-15,-1-1 0 0,1-3 0 0,-5 0 0 16,8 0 8-16,-7-3-8 0,0 0 0 16,-1-4 0-16,5 1 11 0,-4-1-11 0,-1-2 12 0,1 2-12 15,-4-6 10-15,0 6-10 0,4 4 8 0,-4-3-8 16,-8 6 8-16,5 0-8 0,6-3 8 0,-3 3-8 16,-3 0 0-16,3 10 8 0,0 0-8 0,0 0 0 15,0 0 0-15,0 0-11 0,-4 7 1 0,-4-1 0 16,5 4-8-16,-1 3-2 0,0 0 0 0,-3 7 0 15,3 0-7-15,1 0-1 16,-1 0-1-16,0-1 0 0,0 1 11 0,4-3 2 0,4-1 1 0,0 1 0 16,0-4 3-16,-1 0 1 0,5 0 0 0,-5-3 0 15,5 0 11-15,-1-3 0 0,-7-7 0 0,8 3 0 16,6 0 0-16,-14-3-12 0,0 0 12 0,12 0-12 0,6-3 12 0,-7-4 12 16,0 1-2-16,1-4-1 0,-1-3-9 0,0 0 0 15,0-1 0-15,0 1 8 0,-7 0-8 0,3 0 12 16,1 0-12-16,-1 3 12 0,1 0 7 0,3 0 1 15,-8 3 1-15,5 1 0 0,-1-1-8 0,-7 7-1 16,0 0-1-16,8 0 0 0,3 0-11 0,-11 0 0 16,0 0-10-16,7 7 10 0,-3-1-12 0,3 4 3 15,-3-3 1-15,0-1 0 0,-4 4 8 0,0 0 0 16,7 0 0-16,-3 0-8 0,3 0 8 0,-3 0 0 0,3 0 0 0,1 0 0 16,-1-4 0-16,1 4 0 0,-1-3 0 0,1-1 0 15,3-2 0-15,0 2-12 0,-4-3 12 0,4 1-12 16,1-4-5-16,-1 0-2 0,-4-4 0 0,1 1 0 31,-1 0-25-31,4-4-6 0,4-3-1 0,-4 0-393 0,-7-6-78 16</inkml:trace>
          <inkml:trace contextRef="#ctx0" brushRef="#br0" timeOffset="17356.6735">5584-178 1645 0,'0'0'36'0,"0"0"7"0,0 0 1 0,7-4 4 0,-7 4-39 0,8-3-9 15,-1-3 0-15,0 2 0 0,1 1 48 0,3 3 8 0,0-7 2 0,4 4 0 16,0 0-18-16,3-1-3 0,1-2-1 0,0 3 0 15,-5-1-19-15,5 1-4 0,7 3-1 0,0-3-607 16,-8-1-121-16</inkml:trace>
          <inkml:trace contextRef="#ctx0" brushRef="#br0" timeOffset="17173.5721">5858-531 1213 0,'-22'-10'26'0,"22"10"6"0,8-4 0 0,-8 4 4 0,0 0-36 0,0 0 0 0,0 0 0 0,0 10 0 15,0 4 44-15,-4-1 1 0,-4 3 1 0,5 4 0 16,6 0-34-16,-6 6-12 0,-1 4 9 0,0 3-9 16,8-3 10-16,-4 6-10 0,-4 0 12 0,4 1-12 15,15-1 18-15,-11 0-3 0,-4 0-1 0,0 1 0 16,7-4-6-16,-3-4-8 0,-4 1 11 0,0 0-11 16,0-4-23-16,4 1-11 0,3-4-2 0,-7-7-1 0</inkml:trace>
        </inkml:traceGroup>
        <inkml:traceGroup>
          <inkml:annotationXML>
            <emma:emma xmlns:emma="http://www.w3.org/2003/04/emma" version="1.0">
              <emma:interpretation id="{2794A1B5-E1E3-4E95-8814-D3B378734E40}" emma:medium="tactile" emma:mode="ink">
                <msink:context xmlns:msink="http://schemas.microsoft.com/ink/2010/main" type="inkWord" rotatedBoundingBox="15211,8107 15687,8085 15738,9231 15262,92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209.0043">6764-168 1666 0,'-18'0'36'0,"18"0"8"0,0 0 2 0,-4 0 2 0,-7-4-39 0,3 1-9 0,5 0 0 0,3 3 0 16,-4-4 37-16,-7 4 6 0,3 0 1 0,8 0 0 15,0 0-36-15,-11 4-8 0,-4 2 0 0,8-2 0 16,7-4 0-16,-7 6 0 0,-5 1 0 0,5 3 0 16,0 3 0-16,-1-3 0 0,4 3 0 0,-3 0 0 15,0 4 0-15,7-4-11 0,3 3 3 0,1-2 0 16,0-1-4-16,-1-3 0 0,-3-10 0 0,8 10 0 15,7 0 12-15,-4-4 0 0,-11-6 0 0,11 0 0 16,8 0 14-16,-5-3 5 0,-2 0 1 0,2-4 0 16,-2-3-7-16,-1 0-1 0,0-3 0 0,0-7 0 15,-4 0 8-15,5 1 2 0,-1-5 0 0,0-2 0 16,-4 0 6-16,8-4 0 0,0-3 1 0,3-3 0 0,-3-1 0 0,0 1 0 16,0 0 0-16,-4-4 0 0,4-3-15 0,-4 4-3 15,0 2-1-15,0 4 0 0,-3 0-10 0,-1 7 10 16,1-4-10-16,-5 7 10 0,-3 0-10 0,4 3 0 15,4 4 0-15,-8 3 0 0,-12-1 0 0,12 8-9 16,8-1 9-16,-8 7-13 16,0 0-14-16,0 0-2 0,4 13-1 0,3-3 0 15,0 3-8-15,-7 7-2 0,-7 3 0 0,3 7 0 16,12 3 2-16,-8 3 0 0,-11 4 0 0,7 3 0 0,4 3 14 0,0 4 2 16,0 6 1-16,-8-4 0 0,-3 8 4 0,8-4 1 15,-1 0 0-15,4 0 0 0,-4-3 16 0,4-4-8 0,4-2 8 0,0 2 0 16,3-6 0-16,-3-3 0 0,-4-4 0 15,7-3 0-15,12-3-13 0,-12-7 4 0,-7-3 1 0,8-7 0 16,3 0 0-16,0-10 0 0,-4-3 0 0,-7 0 0 16,8-10 21-16,3 0 5 0,-4-6 1 0,1-1 0 15,-12-6 33-15,4 4 8 0,4-8 0 0,-4 4 1 16,-4 0-8-16,0 0-1 0,-7 0-1 0,0 0 0 16,4 0-25-16,-8 6-5 0,0-3-1 0,-4 4 0 15,4-1-20-15,1 4-16 0,-5 3 2 0,4 0 1 16,8 4-39-16,-1-1-8 0,5 4-2 0,3 3 0 15</inkml:trace>
        </inkml:traceGroup>
        <inkml:traceGroup>
          <inkml:annotationXML>
            <emma:emma xmlns:emma="http://www.w3.org/2003/04/emma" version="1.0">
              <emma:interpretation id="{1898C760-84F0-4C54-9F7B-0A821E2E93E2}" emma:medium="tactile" emma:mode="ink">
                <msink:context xmlns:msink="http://schemas.microsoft.com/ink/2010/main" type="inkWord" rotatedBoundingBox="16520,8040 18077,7970 18124,9035 16567,91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696.8964">8546-356 1468 0,'0'0'32'0,"0"0"8"0,0 0 0 0,0 0 1 0,0 0-33 0,0 0-8 0,0 0 0 0,0 0 0 16,0 0 80-16,0 0 13 0,-7-4 3 0,3 1 1 15,-3-4-20-15,-1 1-4 0,1 2-1 0,3 1 0 16,0 0-10-16,1-4-2 0,-5 4-1 0,4 0 0 16,-3-1-38-16,0 1-7 0,3 0-2 0,4 3 0 15,0 0-12-15,-8 6-8 0,1-2 8 0,0 2-13 16,3 4-1-16,-3-3 0 0,3 6 0 0,0-3 0 15,0 0 2-15,1 3 1 0,3-3 0 16,-4 3 0-16,4-3 2 0,0 0 0 0,4 0 0 0,-4 0 0 0,3-4-5 16,1 4-1-16,0-3 0 0,3 3 0 0,1-7-7 15,-8-3-2-15,0 0 0 0,7 3 0 0,0-3 16 0,5 0 8 16,-5 4-10-16,0-8 10 0,1 1-14 16,-1 3 3-16,1-3 1 0,-8 3 0 0,7-7 10 0,1 4 14 15,-1 3-3-15,4 0-1 16,-3 0-35-16,3 0-7 0,-4 6-2 0,1-2 0 15,-1 6-18-15,-3-1-4 0,3 8-1 0,-7-1 0 16,4-2 20-16,-4 2 4 0,0 4 1 0,0-4 0 0,-4 8 13 0,0-5 3 0,1 1 1 16,3 3 0-16,-8-3 26 0,5-3 5 0,-1 2 0 15,0 4 1-15,-3 1 0 0,-1-8 0 0,1 1 0 16,-1-1 0-16,1-3 0 0,-4 0 0 0,3 1 0 0,1-1 0 16,0-7 4-16,-1 4 1 0,1 0 0 0,-4-3 0 31,3-4-46-31,1 0-10 0,-1-3-2 0,1-3-724 0</inkml:trace>
          <inkml:trace contextRef="#ctx0" brushRef="#br0" timeOffset="20706.1087">8776-436 1148 0,'0'0'25'0,"0"4"6"0,-3-4 1 0,3 0 0 0,-4 10-32 0,0-1 0 16,0 1 0-16,-3 0 0 0,0 7 19 0,3-4-3 16,0 7 0-16,-3-4 0 0,-1 1 3 0,8-1 0 15,-7 1 0-15,3 3 0 0,4-4 5 0,-3 1 0 16,3-1 1-16,-8-3 0 0,4-3 8 0,1 0 2 15,3-3 0-15,0-7 0 0,0 0 3 0,-4 10 1 16,4-10 0-16,0 0 0 0,0 0 17 0,0 0 3 0,0 0 1 16,0-7 0-16,-4-3-24 0,8-3-5 15,3 3-1-15,-3-7 0 0,4 1-8 0,-5 3-2 0,5-7 0 16,-1 0 0-16,4 0-20 0,-3 1 0 16,3 2 0-16,0 1 0 0,0-1 0 0,-4 4-12 0,1 3 2 15,3-3 0-15,0 6 10 0,-3 1-8 0,3 2 8 0,-11 4-8 16,7 0-12-16,4 4-1 0,0 2-1 0,1 1 0 31,-5 3-6-31,0 3-2 0,5 0 0 0,-5 4 0 16,-3-1-1-16,3 4 0 0,-3-4 0 0,0 7 0 0,-1-6 22 0,-3 3 9 0,0 0-8 15,4-1 8-15,0-5 0 0,-4 2 0 0,0-3 0 0,0 0 0 16,3-3 16-16,-3-10 1 0,0 0 1 0,4 7 0 16,-4-7 9-16,0 0 1 0,0 0 1 0,0 0 0 15,8-7-4-15,-1-3-1 0,-3-3 0 0,3 0 0 16,1 0-12-16,-1 0-4 0,-3-1 0 0,-1-2 0 15,8 3-8-15,-3-4 8 0,-4 4-8 0,3 0 8 0,-3 0-8 16,3 3 0-16,1 0 0 0,-5 3-11 0,1 1 11 0,0 2 0 16,-4 4 0-16,0 0 0 0,0 0-8 15,0 0 0-15,0 0 0 0,7 7 0 0,1 0-5 0,-5-1-1 16,1 7 0-16,0-3 0 0,3 3-6 0,-3 1-2 16,3-4 0-16,1 3 0 15,-1-3-36-15,1 3-7 0,6-3-2 0,-2 0 0 16,-5-4-7-16,4 4-2 0,4-3 0 0,-4-1-339 15,4-6-68-15</inkml:trace>
          <inkml:trace contextRef="#ctx0" brushRef="#br0" timeOffset="21048.8186">9407-307 1112 0,'4'-7'24'0,"-4"7"6"0,0 0 1 0,0-6 0 0,0-4-31 0,0 3 0 0,0 7 0 0,-7-3 0 16,-1 0 87-16,8 3 11 0,-11-4 2 0,-4 1 1 15,4 3-34-15,0 0-7 0,-4 3-2 0,4 1 0 16,0 2-38-16,3 4-8 0,-3 0-2 0,0 0 0 15,-4 3-10-15,4 4 0 0,4 3 0 0,-1-1 0 16,-3 4 0-16,4-3 0 0,-1 0 0 0,5-3 0 16,3 2 0-16,0-2 0 0,0-4 0 0,3 0-11 15,1 0 27-15,0-6 4 0,3 3 2 0,1-7 0 16,-8-3-9-16,0 0-1 0,0 0-1 0,11-3 0 16,4 0-1-16,-15 3 0 0,11-10 0 0,0 0 0 15,0 0 3-15,0 0 1 0,0 0 0 0,-3-3 0 16,3 0-6-16,-4 3-8 0,-3 3 11 0,3 1-11 15,-7-4 28-15,4 6-2 0,-4 4 0 0,0 0 0 16,0 0-11-16,0 0-3 0,4-6 0 0,-4 6 0 16,7 0 0-16,-7 0 0 0,0 0 0 0,8 6 0 0,-1-2-12 15,-7-4 9-15,0 0-9 0,11 6 8 0,-3 1-8 0,3 0 0 16,-4-4 0-16,4 3-11 16,4-2-91-16,-4-1-18 0,4-3-4 0</inkml:trace>
          <inkml:trace contextRef="#ctx0" brushRef="#br0" timeOffset="18927.2462">8112-294 1292 0,'0'0'28'0,"0"0"7"0,0 0 1 0,0 0 0 15,4-6-36-15,-1-1 0 0,-6 0 0 0,-1-2 0 16,4 2 72-16,-4 0 8 0,0 1 2 0,-3-4 0 16,-4 3-27-16,3 1-6 0,1-1-1 0,0 4 0 0,-1-1-9 15,-3 1-3-15,0 3 0 0,0-3 0 0,0 3-27 0,-1 3-9 16,1-3 0-16,-4 7 0 0,4-4 0 0,4 4-22 15,-4 3 3-15,3-1 1 16,1 1-7-16,0 0-2 0,-1-3 0 0,4-1 0 0,1 4 2 16,3 0 0-16,0 0 0 0,0 0 0 0,3-3 6 0,1 3 2 15,4-1 0-15,-1 1 0 0,4-3 0 16,0 3 0-16,0 0 0 0,4-4 0 0,-4-6 17 0,0 7 12 16,4-4-1-16,-4 1-1 0,4-1-10 0,-4 0 0 15,-3 0 0-15,-1 4 8 0,1-4-8 0,-8-3 0 16,3 10 0-16,-3-10 0 0,0 10 12 0,0-3 0 15,0 3 0-15,0-10 0 0,-7 13 18 0,0-3 4 16,-1 0 1-16,4 0 0 0,-7-4-2 0,0 4 0 0,0 0 0 16,0-3 0-16,3-1-17 0,-3 4-3 0,4-3-1 0,-4-1 0 15,0 1-12-15,3-1 0 0,1-2 0 0,-1-1-10 32,8-3-28-32,0 0-6 0,0 0 0 0,0 0-1 15,0 0-106-15,0 0-21 0,4-10-4 0</inkml:trace>
          <inkml:trace contextRef="#ctx0" brushRef="#br0" timeOffset="19875.0841">8231-832 1969 0,'0'0'43'0,"0"-6"9"0,-8 2 1 0,8 4 3 0,0 0-44 0,0 0-12 15,0 0 0-15,0 0 0 0,0 0 15 0,0 0 1 16,0 0 0-16,0 0 0 0,0 0-31 0,4 7-5 16,3 0-2-16,-7-7-566 15,8 10-112-15</inkml:trace>
          <inkml:trace contextRef="#ctx0" brushRef="#br0" timeOffset="19111.0708">8279-337 1123 0,'0'0'24'0,"0"0"6"0,0 0 1 0,0 0 1 0,0 0-32 0,7 4 0 0,-7-4 0 0,0 10 0 15,0 3 37-15,0-3 2 0,4 0 0 0,-4 3 0 0,-4 0-15 0,4-3-4 16,0 3 0-16,0-3 0 0,0 0-20 0,0-4 0 15,0 4 0-15,0 4 0 0,4-5 0 0,-4-2 0 16,0-7 0-16,0 0-392 16,0 0-82-16</inkml:trace>
        </inkml:traceGroup>
        <inkml:traceGroup>
          <inkml:annotationXML>
            <emma:emma xmlns:emma="http://www.w3.org/2003/04/emma" version="1.0">
              <emma:interpretation id="{19838953-D2B2-488B-9DCD-91B8927D843A}" emma:medium="tactile" emma:mode="ink">
                <msink:context xmlns:msink="http://schemas.microsoft.com/ink/2010/main" type="inkWord" rotatedBoundingBox="18651,7974 20235,7903 20281,8944 18698,90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220.5511">10692-409 932 0,'11'13'20'0,"-4"-10"5"0,-3 4 1 0,0 3 0 0,0 0-26 0,-1-4 0 16,5 4 0-16,-5 0 0 0,-3 3 94 0,0-3 14 15,4 3 2-15,0 1 1 0,-4-1-39 0,-4-3-7 16,4 3-1-16,-4-3-1 0,4 0-45 0,-3 0-9 16,3-4-1-16,0-6-8 0,0 0 12 0,0 0-4 15,0 0 0-15,0 0-8 0,0 0 0 0,3-3 0 16,5-4-10-16,-4-3 10 15,-1 0-151-15,5-3-22 0,3 0-5 0,0-3-1 0</inkml:trace>
          <inkml:trace contextRef="#ctx0" brushRef="#br0" timeOffset="22549.7833">10926-267 1056 0,'0'0'30'0,"0"0"6"0,0 13-28 0,0-3-8 0,0-10 0 0,0 10 0 15,-4 0 95-15,4-4 17 0,0-6 4 0,0 7 1 16,0-7-16-16,0 0-3 0,0 0-1 0,0 0 0 15,0 0-25-15,0 0-4 0,7-10-2 0,5 3 0 16,-9-3-43-16,5 0-9 0,-1-3-2 0,1 3 0 16,-1 0-3-16,-3-3-1 0,3 0 0 0,-7 0 0 15,8 0-8-15,-1-1 0 0,-3 5 0 0,3-1 0 16,1-4 0-16,-5 8 0 0,-3-1-9 0,8 1 9 16,-1 2-16-16,-7 4 1 0,0 0 0 0,0 0 0 15,8 4 2-15,-8-4 0 0,0 0 0 0,0 0 0 16,7 10 2-16,0-1 1 0,-3 5 0 0,0-4 0 15,0 3 10-15,3-3-8 0,0 0 8 0,-3-1-8 16,4 5 8-16,-1-1 0 0,-3-3 0 0,3-4 0 16,4 1 0-16,-11-7-8 0,8 10 8 0,-1 0-8 15,4-10-13-15,0 0-3 0,-3 0 0 0,-1 0 0 16,4-7-7-16,0 4-1 0,1-7-1 16,-5 0 0-16,0 0-55 0,1-3-12 0,-1-4-1 15</inkml:trace>
          <inkml:trace contextRef="#ctx0" brushRef="#br0" timeOffset="23133.8105">11293-403 878 0,'0'0'19'0,"8"-6"4"0,3 2 1 0,4-2 1 0,-4-1-25 0,0 4 0 16,4 0 0-16,0-4 0 0,3 0 74 0,1 1 10 16,-1-1 1-16,5 1 1 0,-9 2-6 0,5-2 0 15,0 2-1-15,-5 1 0 0,5 3-42 0,-4-3-8 16,0 3-1-16,-15 0-1 0,11 0-13 0,0 3-2 15,0-3-1-15,-11 0 0 0,0 0-1 0,4 7 0 16,-4-7 0-16,0 10 0 0,0 0-10 0,-4-1 12 16,-3 5-12-16,3-1 12 0,-3-3-12 0,-1 3 0 15,1 0-12-15,3 0 12 0,-3 1 0 0,3-1 0 16,4-3 0-16,0 3 0 0,0 0 0 0,7 0-17 0,-3 0 2 16,-4 1 1-16,4-4 14 0,7 3-12 0,-4 0 12 0,1-3-12 15,3 0 12-15,-11-10-12 0,4 13 12 0,-1 0-12 16,5-3 12-16,-1 0 0 0,-7 0 12 0,0-4-12 15,4 4 23-15,-8 0-3 0,0 0 0 0,-3 0 0 16,0 0 8-16,-5-3 2 0,1 2 0 0,4-2 0 16,-4 0-18-16,-4-7-3 0,4-4-1 0,-4 1-536 15,4 3-108-15</inkml:trace>
          <inkml:trace contextRef="#ctx0" brushRef="#br0" timeOffset="22743.7739">11412-904 1137 0,'0'0'24'0,"0"0"6"0,0 0 1 0,0 0 2 0,0 0-33 0,0 0 0 16,-4 10 0-16,4 0 0 0,-3 3 51 0,3 0 3 0,-4 3 1 0,-3 4 0 16,3-3-36-16,0 6-7 0,0 3-2 0,1 4 0 15,-5 0 6-15,5 3 2 0,-1 0 0 0,-4 3 0 16,1 0 2-16,0 1 0 0,3-4 0 0,-4 3 0 15,5-3-6-15,-5-3-1 0,5-1 0 0,-1 1 0 16,4-4-5-16,-4-3-8 0,4 1 11 0,0-5-475 16,0-2-94-16</inkml:trace>
          <inkml:trace contextRef="#ctx0" brushRef="#br0" timeOffset="21444.0425">10172-393 1130 0,'0'0'24'0,"4"10"6"0,-4 3 1 0,0 1 1 16,4 2-32-16,-4 4 0 0,3 0 0 0,-6 3 0 0,3 6 46 0,0 1 2 16,-8 0 1-16,1 0 0 0,-1-1-10 0,1 1-3 15,-1 3 0-15,5-7 0 0,-8 4-18 0,3-7-4 16,-3 4-1-16,4-8 0 0,-1 1-5 0,1-3 0 16,-1-1-8-16,1-3 12 0,3-3-29 0,1 0-7 15,-1-7 0-15,4-3-622 16</inkml:trace>
          <inkml:trace contextRef="#ctx0" brushRef="#br0" timeOffset="21723.6589">10057-409 1545 0,'8'-10'44'0,"-12"7"9"0,0 3-42 0,4-7-11 0,8 0 0 0,-8 1 0 15,0 6 24-15,7-4 4 0,0 1 0 0,4-3 0 16,1 2-11-16,-5-2-1 0,4 6-1 0,4-7 0 15,-4 7 0-15,8 0 0 0,-4 0 0 0,-1 3 0 16,5 1 3-16,0-1 1 0,-5 0 0 0,5 4 0 16,-4-1-6-16,0 4-1 0,0 0 0 0,-4 0 0 15,0-3-4-15,-7 6-8 0,3 0 11 0,-7 0-11 16,0 4 18-16,-4-4-3 0,1 4-1 0,-1-1 0 16,-4-3-2-16,1 4 0 0,0-1 0 0,-1 1 0 15,-3-1-3-15,4-3-1 0,-1-3 0 0,-3-3 0 16,0 3-8-16,3-4-14 0,5 1 3 0,-5-4 1 15,8-3-41-15,-3 0-8 0,3 0-1 0,0 0-732 16</inkml:trace>
          <inkml:trace contextRef="#ctx0" brushRef="#br0" timeOffset="22036.7428">10491-403 1144 0,'0'0'25'0,"-3"4"6"0,-1-4 1 0,4 0 0 0,0 10-32 0,-4-1 0 15,-3 1 0-15,7 0 0 0,-4 7 48 0,0-4 4 16,-3 7 1-16,7-4 0 0,0 1-27 0,-4 3-6 16,1-4 0-16,-1 1-1 0,0 2 1 0,8-2 0 0,0-7 0 0,-1 0 0 15,1 0 2-15,3-4 1 0,5 1 0 16,-1-1 0-16,0-2-13 0,0-4-2 0,-11 0-8 0,11-4 12 16,8-2 3-16,-4-4 0 0,-4-3 0 0,4-1 0 15,-4 5 13-15,0-5 4 0,-4-2 0 0,1 3 0 16,-1 3 12-16,-3-7 4 0,-1-3 0 0,-3 4 0 15,-3 3-20-15,-1 0-4 0,0-1-1 0,1 1 0 16,-5 3-23-16,-3 0 0 0,0 0 0 0,7 4 0 16,-3-1-11-16,-1 1-6 0,1-1-2 0,0 4 0 15,7 3-32-15,-8 0-6 0,4 0-2 0,4 0 0 16,0 0-40-16,0 0-8 16,0 0-1-16,-3 0-1 0</inkml:trace>
          <inkml:trace contextRef="#ctx0" brushRef="#br0" timeOffset="23299.1136">10629-888 2145 0,'0'0'47'0,"0"0"9"0,0 0 3 0,3-6 2 0,1-1-49 0,-4 4-12 16,0 3 0-16,0 0 0 0,0 0 12 0,8-4-1 16,-1-2 0-16,-7 6-654 15,4-7-130-15</inkml:trace>
        </inkml:traceGroup>
      </inkml:traceGroup>
    </inkml:traceGroup>
    <inkml:traceGroup>
      <inkml:annotationXML>
        <emma:emma xmlns:emma="http://www.w3.org/2003/04/emma" version="1.0">
          <emma:interpretation id="{7DF81E95-A7BA-4BC8-BFF6-94FD2A968051}" emma:medium="tactile" emma:mode="ink">
            <msink:context xmlns:msink="http://schemas.microsoft.com/ink/2010/main" type="paragraph" rotatedBoundingBox="8647,9653 21288,9265 21329,10580 8688,10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88179-F2E1-4ABE-A7A0-DC9005400DC1}" emma:medium="tactile" emma:mode="ink">
              <msink:context xmlns:msink="http://schemas.microsoft.com/ink/2010/main" type="inkBullet" rotatedBoundingBox="8666,10251 9228,10233 9231,10328 8669,10345"/>
            </emma:interpretation>
            <emma:one-of disjunction-type="recognition" id="oneOf6">
              <emma:interpretation id="interp6" emma:lang="" emma:confidence="0">
                <emma:literal>-</emma:literal>
              </emma:interpretation>
            </emma:one-of>
          </emma:emma>
        </inkml:annotationXML>
        <inkml:trace contextRef="#ctx0" brushRef="#br0" timeOffset="1108.6991">78 1383 457 0,'0'0'9'0,"0"0"3"0,0 0 0 0,0 0 2 0,0 0-14 0,0 0 0 16,0 0 0-16,0 0 0 0,0 0 40 0,0 0 4 16,0 0 2-16,-3 0 0 0,-5 0-1 0,8 0 0 0,0 0 0 0,-3 3 0 15,-1-3-1-15,4 0-1 0,-8 3 0 16,8-3 0-16,0 0 0 0,0 0 0 0,-7 0 0 0,7 0 0 15,0 0-33-15,0 0-10 0,-4 7 0 0,4-7 0 16,0 0 24-16,0 0-1 0,0 0-1 0,0 0 0 16,-7 3 6-16,7-3 2 0,0 0 0 0,0 0 0 15,-4 7-10-15,4-7-1 0,0 0-1 0,0 0 0 16,0 0-3-16,0 0-1 0,0 0 0 0,8 3 0 16,-1 0-6-16,0 1 0 0,1 2-8 0,3-6 12 15,-4 3 5-15,1 1 1 0,3-1 0 0,4 0 0 16,-4 1 10-16,0-4 3 0,4 0 0 0,-4 0 0 15,0 3 1-15,0-3 1 0,4 0 0 0,0 0 0 16,0 3-4-16,3-3-1 0,1-3 0 0,0 3 0 16,-1 0-19-16,1 0-9 0,-4 0 8 0,3 0-8 15,1 0 8-15,-4 0-8 0,-1 0 8 0,1 3-8 0,4-3 12 16,-8 4-4-16,4-1 0 0,-4-3 0 0,0 3 0 16,0-3 0-16,4 3 0 0,-4-3 0 0,-3 4 2 0,-1-4 0 15,4 0 0-15,-3 0 0 0,-1 0 10 0,0 0 1 16,-7 0 1-16,8 0 0 0,-1 0-22 0,-7 0 0 15,0 0 0-15,8-4 0 16,-5 1-26-16,-3 3-10 0,0 0-1 0,0 0-826 16</inkml:trace>
      </inkml:traceGroup>
      <inkml:traceGroup>
        <inkml:annotationXML>
          <emma:emma xmlns:emma="http://www.w3.org/2003/04/emma" version="1.0">
            <emma:interpretation id="{D1B6B3DF-B4E3-4006-BD23-57112AFEE738}" emma:medium="tactile" emma:mode="ink">
              <msink:context xmlns:msink="http://schemas.microsoft.com/ink/2010/main" type="line" rotatedBoundingBox="9907,9615 21288,9265 21329,10580 9948,10930"/>
            </emma:interpretation>
          </emma:emma>
        </inkml:annotationXML>
        <inkml:traceGroup>
          <inkml:annotationXML>
            <emma:emma xmlns:emma="http://www.w3.org/2003/04/emma" version="1.0">
              <emma:interpretation id="{A6478523-6FF8-438E-8656-E681243903C7}" emma:medium="tactile" emma:mode="ink">
                <msink:context xmlns:msink="http://schemas.microsoft.com/ink/2010/main" type="inkWord" rotatedBoundingBox="9916,9913 11839,9854 11863,10632 9940,1069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295.4991">1482 1425 1321 0,'0'0'28'0,"0"0"7"0,0 0 1 0,0 0 2 0,-4 0-30 0,4 0-8 0,0 0 0 0,0 0 0 15,-4-3 85-15,4 3 16 0,-3-3 3 0,3 3 1 16,-4-7-35-16,0 1-7 0,4-1-2 0,-4 4 0 15,4-7-21-15,-3 3-4 0,-1 1 0 0,0-1-1 16,1 0-10-16,-1 4-1 0,-4-3-1 0,1 2 0 16,0-2-23-16,3 2 9 0,4 4-9 0,-8 0 0 15,-3 4 0-15,11-4 0 0,-7 0 0 0,-1 6 0 16,-3-2-24-16,4 2-3 0,-4 4 0 0,7 0 0 16,-3 0 0-16,-1 0 0 0,1 0 0 0,-1 6 0 15,5-3 3-15,-1 4 0 0,0-4 0 0,4 4 0 0,-4-1 12 0,4-3 4 16,0 0 0-16,0 4 0 15,-7-4 8-15,7 4 0 0,4-4 0 0,-1 3 0 0,1 1 0 0,0-7-8 16,0 0 8-16,3 0-8 0,0-1 8 0,-3 1 0 16,-4-10 8-16,11 7-8 0,4 3 0 0,-4-4 0 15,0-2 0-15,1-1 0 16,2 0-34-16,-2 1-5 0,-1-1-1 0,-11-3 0 16,15 0-57-16,-1-3-12 0,-2-1-3 0,2 1-516 15</inkml:trace>
          <inkml:trace contextRef="#ctx0" brushRef="#br0" timeOffset="25649.0441">1686 1439 1263 0,'0'0'28'0,"0"0"5"0,0 0 2 0,0 0 1 0,0 0-36 0,0 0 0 0,0 0 0 0,0 0 0 16,-4 0 66-16,-3 0 6 0,-1-4 2 0,1 4 0 15,-1 4-25-15,1-1-5 0,0 0 0 0,-1 7-1 16,-3-3-25-16,4 3-5 0,3-4-1 0,-4 4 0 15,1 7-12-15,0-4 0 0,3-3 0 0,4 6-10 16,-4 1 10-16,0-1-8 0,1 1 8 0,3-1-8 16,0 1 8-16,3 3 0 0,-3-4 0 0,8 1-8 15,-4-4 8-15,3 0-8 0,-3-3 8 0,-4-10-8 16,11 10 8-16,0-4 8 0,-4-2-8 0,-7-4 11 16,12 3-1-16,2-3 0 0,-2 0 0 0,-1-3 0 15,4-1 15-15,-8-2 3 0,4-1 1 0,-3 1 0 16,-1-4 24-16,-3-4 5 0,3 1 1 0,-3 0 0 0,0 0-3 0,-1-4 0 15,1 4 0-15,-4 0 0 0,-4 0 7 16,4-4 1-16,-3 4 0 0,-5 0 0 0,1 3-45 0,3-3-9 16,-3 3-2-16,3-3 0 15,-4 3-28-15,1 3-7 0,3-3-1 0,4 4 0 16,0 6-109-16,0-7-23 0,0 7-4 0</inkml:trace>
          <inkml:trace contextRef="#ctx0" brushRef="#br0" timeOffset="26347.011">1831 1422 1310 0,'0'0'37'0,"0"0"8"0,3 3-36 0,-3-3-9 15,0 0 0-15,0 0 0 0,0 7 21 0,0-7 3 16,-3 10 0-16,3 0 0 0,3 0-24 0,-3 0 8 15,0 0-8-15,0 3 0 0,4-7 15 0,-4 4-2 16,-4 3 0-16,4-3 0 0,4 0 9 0,0 3 2 16,-8-3 0-16,4 0 0 0,0 0 13 0,0 0 3 15,-4-3 1-15,4-1 0 0,4 1 3 0,-4-7 0 16,0 0 0-16,0 0 0 0,0 0-10 0,0 0-2 0,0 0 0 16,0 0 0-16,0 0 6 0,0 0 1 0,4-7 0 0,-1-6 0 15,1 0-27-15,0 0-12 0,3-1 10 0,-3 1-10 16,0-3 0-16,7 3 0 0,0-7 0 0,-4 3 0 15,1 1 0-15,3 3 0 0,4-4 0 16,-4 1 0-16,0 6 0 0,4-7 0 0,-4 11 0 0,4-4 0 16,0 3 0-16,-8 4 0 0,4-1 0 0,0 8 0 15,4-1-14-15,-4 4 4 0,-3 3 1 0,3 3 0 16,-4 0-7-16,1 3 0 0,-1 4-1 0,-3 3 0 16,0 0 17-16,-1-3-10 0,-3 3 10 0,0 4-8 15,4-4 8-15,-4 3-8 0,0-3 8 0,0 0-8 16,0-6 8-16,0-1-8 0,0 1 8 0,4-7-8 15,0 0-15-15,-4-10-2 0,3 10-1 0,-3-10-527 16,0 0-106-16</inkml:trace>
          <inkml:trace contextRef="#ctx0" brushRef="#br0" timeOffset="27338.0612">2135 1531 1172 0,'0'0'33'0,"0"0"7"0,0 0-32 0,0-7-8 0,4-2 0 0,-4 2 0 0,3-3 96 0,-3 3 18 16,4-2 3-16,4-1 1 0,-5 3-38 0,5-3-7 15,-5 4-1-15,5-1-1 0,-1 0-19 0,4 1-3 16,1-1-1-16,-1 1 0 0,0 6-32 0,4-4-8 16,0 1 0-16,-1 3-8 0,5 3 0 0,-1 1 0 15,1-4 0-15,3 3 0 0,-7 3 0 0,0 1 0 16,-4 0 0-16,4-1 0 0,0 4 0 0,0-3 10 15,-4 3-2-15,0 0 0 0,0 3-22 0,0-3-5 16,-7 0-1-16,3 3 0 0,-3 0 7 0,0 0 1 16,3 0 0-16,-7-3 0 0,0 3 3 0,0-3 1 0,0 0 0 15,0 0 0-15,0-3 8 0,0-7 0 16,0 0 0-16,0 0 0 0,0 0 8 0,0 0-8 0,0 0 8 16,0 0-8-16,4-7 0 0,-4 7 8 0,7-6-8 15,-3-4 0-15,0 3 0 0,3-3 0 0,-7 0 0 16,4 4 0-16,3-4 0 0,-3 0 0 0,4 3 0 15,-5-3 0-15,1 0 0 0,3 4 0 0,1-4 0 16,-1 3-8-16,1-3 8 0,-1 1 0 0,0 2 0 16,1 0 0-16,-1 1 0 0,-7 6 0 0,11-4 0 0,1 4 0 15,-5-3 0-15,0 3 0 0,1 0 0 0,-8 0 0 16,7 3 0-16,4 1 0 0,-3-1 0 0,-1 0 0 16,-7-3 0-16,8 4 0 0,-1 2 0 0,1-2 0 15,-8-4 0-15,3 6 0 0,1 4 0 0,0 0-8 16,-4-10 8-16,0 13 0 0,0-3 0 0,0 3-8 15,0 0 8-15,0 1-8 0,-4-1 8 0,0 0-8 16,4 0 8-16,-3 0 0 0,-1 1 0 0,4-1 0 0,-4 0 0 16,4 0 0-16,0 0 0 0,0 1 0 0,0-4 0 15,4-1 0-15,0 1 0 0,-4-10-8 0,3 14 8 0,5-5-8 16,-5-2 8-16,9-4-8 0,-5 4 8 0,4-4 0 16,0 1 0-16,-3-8-8 0,3 4 8 0,0-3 0 15,-4 0 0-15,5-1 0 0,-1-6 9 16,-4 4 4-16,0-1 1 0,1-3 0 0,-4 0 10 0,-1 1 1 15,1-1 1-15,0-4 0 0,-4 1 8 0,0 0 2 16,0-3 0-16,0 2 0 0,-4 1-1 0,0 0 0 16,-3 0 0-16,-1 0 0 0,1-1-15 0,0 4-2 15,-1 1-1-15,1-1 0 0,-1 0-32 0,5 3-6 16,-5 1-2-16,1 2 0 16,-1 1-32-16,8 3-6 0,-7-3-2 0,3-4-556 15,1 0-111-15</inkml:trace>
          <inkml:trace contextRef="#ctx0" brushRef="#br0" timeOffset="26616.6101">2365 1013 1047 0,'0'0'23'0,"0"0"5"0,-4 7 0 0,1-1 2 0,-1 4-30 0,0 3 0 16,1-3 0-16,-1 7 0 0,0-4 54 0,0 3 5 0,1 4 1 0,-1 0 0 15,0 0-21-15,1 3-4 0,-1 0-1 0,0 3 0 16,0 4 2-16,4-4 1 0,-3 4 0 0,3 3 0 16,-4-3-13-16,0 0-4 0,1 3 0 0,3 0 0 15,0 0-5-15,0-4-2 0,0 4 0 0,0-6 0 16,0 2-5-16,0-2 0 0,0-7-8 0,3-1 12 15,1-2-12-15,-4-1-12 0,4 1 3 0,-1-7 0 32,1 3-27-32,0-6-6 0,-4-7-1 0,0 0-414 0,0 0-83 0</inkml:trace>
          <inkml:trace contextRef="#ctx0" brushRef="#br0" timeOffset="27578.18">3004 1020 1706 0,'7'-4'37'0,"-7"4"8"0,0 0 2 0,0 0 1 15,0 0-38-15,0 0-10 0,0 10 0 0,0 0 0 16,-4 0 22-16,1 0 2 0,3 6 1 0,0 4 0 15,0 0-1-15,3 3 0 0,-3 0 0 0,0 4 0 16,0-1 10-16,0 4 2 0,0 3 0 0,-3 0 0 16,3 3-20-16,3 4-4 0,1-7-1 0,0 0 0 0,-4 0-11 0,4 0 10 15,-1-4-10-15,5 1 10 0,-1 0-2 0,4-4 0 16,-3-3 0-16,3-3 0 0,4-4 2 0,-4 1 0 16,7-4 0-16,-7 0 0 0,1-3-10 0,2-3 0 15,-2-1 0-15,2-2 0 0,1-1-16 0,-4-6-6 16,1 3-1-16,2-7 0 0</inkml:trace>
        </inkml:traceGroup>
        <inkml:traceGroup>
          <inkml:annotationXML>
            <emma:emma xmlns:emma="http://www.w3.org/2003/04/emma" version="1.0">
              <emma:interpretation id="{CDCCA06A-9AA2-4EE4-B137-BD925E4909FA}" emma:medium="tactile" emma:mode="ink">
                <msink:context xmlns:msink="http://schemas.microsoft.com/ink/2010/main" type="inkWord" rotatedBoundingBox="12513,9830 15412,9741 15439,10637 12541,1072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626.9175">5435 1277 1411 0,'0'0'31'0,"0"0"6"0,0 0 2 0,-7 7 1 0,-1-4-32 0,1 3-8 0,0 1 0 15,-1 3 0-15,1 0 40 0,-1 0 6 0,-3 3 2 0,0 0 0 16,4 0-35-16,-5 4-13 0,5-1 11 0,-4 4-11 16,3-3 0-16,5 2 0 0,-5-2 0 0,5 3 0 15,-9-4 8-15,9 4-8 0,6-3 0 0,5-4 0 16,-8 3 12-16,7-6-3 0,1 0-1 0,3-3 0 16,0-1 29-16,-4 1 6 0,-7-7 1 0,12 3 0 15,-1-3-18-15,0 0-3 0,-11 0-1 0,7-3 0 16,4-4 20-16,1 1 4 0,-5-4 1 0,-3-3 0 15,-1-1-5-15,5 1-1 0,-1-3 0 0,-3-1 0 16,0-3-13-16,-1-3-2 0,1 0-1 0,4 0 0 16,-1 0-9-16,-7 3-1 0,4-3-1 0,3 3 0 15,4 0-14-15,-7 4 0 0,3 6 8 0,-3-3-8 16,7 3 0-16,-7 0-16 0,0 3 3 0,3 4 1 16,-7 3-17-16,4-3-3 0,-4 3-1 15,11 3 0-15,-4 4-5 0,4-1-1 16,-3 1 0-16,-4 6 0 0,-1-3 10 0,1 7 1 0,-4-8 1 15,4 5 0-15,-1 2 17 0,1 1 10 0,-4-1-12 0,0 1 12 0,0-1 0 16,0 1 0-16,0-1 0 0,0-3 0 0,0 1 19 16,4-1-3-16,-4-7 0 0,0 1 0 0,0-7 3 0,0 0 0 15,0 0 0-15,0 0 0 0,0 0 2 0,0 0 1 16,4-3 0-16,3-1 0 0,0-6-7 0,1 1-2 16,-1-1 0-16,-3-4 0 0,7 1 6 0,-7 0 1 15,3 0 0-15,1 0 0 0,3 3-29 0,-4-3-6 16,1 3-1-16,-1 3 0 0,4-3 16 0,0 4-9 15,-7-1 9-15,-4 7-8 0,0 0-1 0,0 0 0 0,4-3 0 16,-4 3 0-16,0 0-8 0,4 10-2 0,3-4 0 0,-3 4 0 16,-1-3 5-16,1 6 1 0,4-3 0 0,-1 0 0 15,0 6 13-15,4-6 0 0,-7 3 0 16,4 0 10-16,6-3-10 0,-2 0-14 0,-9 0 3 16,-3-10 1-16,0 0 10 0,11 7 16 0,4 3-4 0,-15-10-1 15,0 0-11-15,8 0 0 0,7 0 0 0,-1 0 0 16,1-7 10-16,4 4 0 0,-4-4 0 0,-4-3 0 15,-7 4 0-15,-1-4 0 0,12 0 0 0,-7-3 0 16,-8 3-2-16,3 0-8 0,5-3 12 0,3 3-4 16,-7 0-8-16,-1 3 12 0,-6-3-12 0,3 7 12 15,7-4-3-15,-7 7 0 0,-7-6 0 0,3 3 0 16,4 3-9-16,0 0-12 0,0 0 2 0,-11 3 1 16,0 0-3-16,-1 7-1 0,12-10 0 0,0 7 0 0,-3 3 2 15,-1 3 1-15,-7-3 0 0,7 3 0 16,4 0 10-16,0 0-8 0,0 0 8 0,4 1-8 0,3 2 8 15,1-6 0-15,-8 0 0 0,7 0 0 0,1 0 0 16,-1-4 8-16,-7-6-8 0,7 7 0 0,-7-7 12 0,8 7-1 16,3-4-1-16,-11-3 0 0,0 0 1 0,11 3 0 15,8-3 0-15,-8 0 0 0,0-3-3 0,0 3-8 16,0-7 12-16,4 1-4 0,-4-4-8 0,0 3 8 16,-3-6-8-16,7 3 8 0,-1-3-8 0,1 0 0 15,-7-4 0-15,3 4 0 0,0 0 0 0,0 0 0 16,-7-1 0-16,3 1 0 15,-7 3-20-15,8-3-7 0,3 3-1 0,-7 4 0 0,-4-4 4 0,3 3 1 16,5 0 0-16,-5 4 0 0,-3 3 0 0,0 0 0 0,0 0 0 0,0 0 0 16,12 7 9-16,-9-1 2 0,-3 4 0 0,0 0 0 15,8 3 12-15,-8 1 0 0,-4-1 0 0,0 0 0 16,4 0 0-16,0 4 13 0,-3-4-2 0,-5 0-1 16,4 0-10-16,-3 0 8 0,7-3-8 0,0 0 8 15,-4 0 6-15,4-10 1 0,4 7 0 0,-4-7 0 16,0 0 4-16,0 0 1 0,0 0 0 0,11 3 0 15,4-3 1-15,-4 0 1 0,-11 0 0 0,8-7 0 16,-1 1-9-16,4-1-1 0,-4-3-1 0,-3 0 0 16,0-3-11-16,0 3 0 0,3 0 0 0,0 4 8 15,-7 6-8-15,0-7 0 0,12 4 0 0,-12 3 0 16,0 0-12-16,0 0 3 0,7 0 0 0,8 3 0 16,0 4 0-16,-4-1 0 0,-7 1 0 0,7 0 0 15,7-1 9-15,-7 4-12 0,-7-3 12 0,0 3-12 16,7-4 12-16,0 4-12 0,-3-3 12 0,-5-1-12 15,-3-6-16-15,8 7-3 0,7-4-1 16,-8 1 0-16,-7-4-13 0,7 0-3 16,5-4-1-16,2-2 0 0,-2-8-43 0,-1 1-9 0,-4-3-2 0,0-4 0 0</inkml:trace>
          <inkml:trace contextRef="#ctx0" brushRef="#br0" timeOffset="30956.4626">6553 1244 1746 0,'0'0'49'0,"-4"-3"12"0,4-4-49 0,0 7-12 0,7-3 0 0,-7 3 0 15,0 0 75-15,8-4 12 0,7-2 2 0,-1 3 1 16,-2-1-52-16,-1 1-10 0,4 3-3 0,3-3-635 15,4 3-127-15</inkml:trace>
          <inkml:trace contextRef="#ctx0" brushRef="#br0" timeOffset="30806.9628">6775 874 1335 0,'0'0'29'0,"0"0"7"0,-3 4 0 0,-1 2 2 0,4 4-30 0,0 3-8 16,-4 4 0-16,-3 3 0 0,3 3 61 0,-3 0 11 0,-1 7 3 16,1 3 0-16,-4 3-13 0,3-3-2 0,8 6-1 0,-11-2 0 15,-4-1-23-15,8 4-5 0,3-4-1 0,-3 0 0 16,3 1-21-16,0-4-9 0,1-4 8 0,3 1-8 31,3-4-24-31,1-3-9 0,-4-3-3 0,0-3-517 0,7-4-104 0</inkml:trace>
          <inkml:trace contextRef="#ctx0" brushRef="#br0" timeOffset="28418.3613">4069 1287 1429 0,'0'0'31'0,"0"0"6"0,0 0 2 0,0 0 2 0,0 0-33 0,0 0-8 15,0 0 0-15,0 0 0 0,0 0 59 0,0 0 9 16,0 0 3-16,0 0 0 0,0 0 6 0,0 0 2 16,0 0 0-16,-4-3 0 0,4 3-19 0,-7 0-4 15,0 0-1-15,3 0 0 0,-4 0-27 0,1-4-6 16,0 4-1-16,-1 4 0 0,1-4-21 0,-4 3 8 16,3 0-8-16,1 0 0 0,-1 1 0 0,-3 6 0 0,4-4 0 15,-1 4-12-15,1 0 3 0,-1 3 0 0,1 0 0 16,3 4 0-16,-3 3-8 0,3 0-2 15,-3-1 0-15,3 1 0 0,0 0 3 0,4 0 0 0,0 3 0 16,-3-3 0-16,3-7 3 0,3 3 1 0,1-2 0 16,0-1 0-16,-1-3-4 0,1 0-1 0,4-4 0 0,-1-3 0 15,4-3-6-15,-3 0-1 0,3-3 0 0,4 0 0 16,-4-4 5-16,7-3 1 0,-3 0 0 0,4-3 0 16,-4 0 10-16,3 0 8 0,-3 0-12 0,0-4 12 15,3 1 0-15,-6 2 0 0,6-2 8 0,-7 3-8 16,0 0 8-16,0-1-8 0,-3 1 0 0,-1 3 0 15,-3 4 17-15,0-4-2 0,-1 3-1 0,-3 7 0 16,0 0 10-16,0 0 1 0,0 0 1 0,0 0 0 16,0 0-18-16,-11 7-8 0,4-1 8 0,-1 1-8 15,5 3 0-15,-5 0 0 0,1 0-14 0,3 6 5 16,1 1 1-16,3-1 0 0,0-3 0 0,3 4 0 0,1-1 0 16,0 1 0-16,7-1 0 0,-4-2 0 0,1-1-4 15,6 0 0-15,-2-6 0 0,6-1 0 0,-3 1 12 16,0-4-8-16,0-3 8 0,0 0-8 0,-1-3 8 0,1-1 14 15,-4-2-3-15,-3-4-1 0,3 3 28 0,-4-3 6 16,-3 1 0-16,4-1 1 0,-5-4 6 0,1 5 1 16,0-5 0-16,-4 1 0 0,-4-3-7 0,4 2-1 15,-7-2 0-15,-1 3 0 0,1 0-23 0,-1-1-5 16,-7 1 0-16,4-3-1 16,0 2-41-16,-4 1-8 0,0 0-2 0,4 3-664 0,4-6-134 0</inkml:trace>
          <inkml:trace contextRef="#ctx0" brushRef="#br0" timeOffset="29461.8405">4615 1221 1227 0,'0'0'27'0,"-4"6"5"0,0 1 2 0,1 3 1 0,3 0-35 0,-4 3 0 15,0 0 0-15,1 4 0 0,-1-1 0 0,0 4 0 16,0 0 0-16,-3 0 0 0,3-1 12 0,-3 1-4 16,3 3 0-16,-3 0-8 0,-1-3 25 0,5 0-1 0,-1-3-1 0,0-1 0 15,-3-3 23-15,3 0 5 0,4-3 1 0,0-10 0 16,0 7 4-16,0 0 0 0,0-7 1 0,0 0 0 15,0 0-9-15,0 0-3 0,0 0 0 0,4-14 0 16,-1 1-8-16,5 0-1 0,-4 0-1 0,3-4 0 16,-3 4-15-16,3-7-2 0,4 4-1 0,-3-4 0 15,-1 3-17-15,1 1 0 0,-1-1 8 0,0 4-8 16,5 0 0-16,-5 3 0 0,4 4 0 0,-3-4 0 16,-1 6 0-16,0 1 0 0,5 3-13 0,-1 0 5 15,-4 0-5-15,-7 0-1 0,8 7 0 0,-1 3 0 16,0 3-2-16,-3-3-1 0,0 3 0 0,-1 0 0 15,-3 4 17-15,4-4-10 0,0 3 10 0,-4 1-8 16,0-4 8-16,4 0 0 0,-4 0 0 0,3-3 0 16,5 0 0-16,-8 0 0 0,0 0 0 0,3-3 0 15,5-1 0-15,-8-6 0 0,0 0 8 0,0 0-8 16,11 0 12-16,-4-3-1 0,1-4-1 0,-1 1 0 16,1-1-1-16,-1-3 0 0,1 0 0 0,3-3 0 0,-4 0-9 15,1 0 8-15,3-4-8 0,0 4 8 0,-4 0-8 16,4 0 0-16,-3-1 0 0,-1 1 0 0,1 3 0 0,-1 0 0 15,-3 4 0-15,3-1 0 0,1 7-13 0,-8 0 1 16,0 0 1-16,0 0 0 0,7 0-10 0,1 7-3 16,-1-1 0-16,-3 4 0 0,-1 3 2 0,-3 1 0 15,4 2 0-15,-4 7 0 16,0 0-4-16,0 0-1 0,0 4 0 0,0-1 0 0,0 1 12 16,0-1 3-16,0 4 0 0,0-7 0 0,0 0 12 0,0 3 0 15,-4-6 0-15,4 0-9 0,-3-7 9 0,3 4 0 16,-4-1 0-16,0-3 0 0,4 1 0 0,0-5 0 0,0-9 8 15,-7 4-8-15,7-1 12 0,0-3-1 0,0 0-1 16,0 0 0-16,0 0 14 0,0 0 2 0,-4-7 1 16,4-2 0-16,4-5-7 0,-4 1-2 0,0-3 0 15,4-4 0-15,-1 0-10 0,5-3-8 0,-5-3 12 0,5-1-12 16,3 1 13-16,0-1-4 0,0 4-1 0,0-3 0 16,0-1 9-16,1 1 2 0,2 6 0 0,-2 0 0 15,-1 4-19-15,0-1 10 0,0 4-10 0,8 3 8 16,-8 0-8-16,4 4 0 0,-1-1 9 0,1 1-9 15,0 2-8-15,-4 1-7 0,0 3-1 0,4 3 0 16,-4 1 4-16,4-1 0 0,-7 4 0 0,-1 2 0 16,0 1-4-16,-3 4 0 0,0-1 0 0,-4 0 0 15,0 3 7-15,0 1 1 0,-4-1 0 0,0 4 0 16,-3-3 8-16,0 3 0 0,-4-1 0 0,-1-2 0 16,1-1 16-16,0 1-2 0,0-1 0 0,0-2 0 0,3-1-2 15,-6-7 0-15,2 1 0 0,1-4 0 0,4 4-12 16,-1-7-13-16,-3-3 2 0,4-4-558 15,3 7-112-15</inkml:trace>
        </inkml:traceGroup>
        <inkml:traceGroup>
          <inkml:annotationXML>
            <emma:emma xmlns:emma="http://www.w3.org/2003/04/emma" version="1.0">
              <emma:interpretation id="{DB0C391A-6D9B-4DE8-BECE-2C5AF6349D26}" emma:medium="tactile" emma:mode="ink">
                <msink:context xmlns:msink="http://schemas.microsoft.com/ink/2010/main" type="inkWord" rotatedBoundingBox="16109,9424 16652,9408 16692,10722 16150,1073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1677.7999">7611 1231 1897 0,'-11'-4'41'0,"3"4"9"0,1 0 2 0,-1-3 2 0,1 3-43 0,-1 3-11 0,1 1 0 0,0-1 0 16,-1 0 0-16,1 4 0 0,3 6 0 0,-3 0 8 16,-1 4-17-16,4-1-4 0,1 4-1 0,-1-3 0 15,4 6 2-15,-4-3 0 0,4 3 0 0,4-4 0 16,0 1 12-16,3-3 0 0,-3-4 0 0,3 0 0 0,-3-6 0 15,7 3 16-15,-3-7-3 0,-1 0-1 0,4-3 16 0,-11 0 4 16,11-6 0-16,4-4 0 0,0-7-12 0,0 4-1 16,0-3-1-16,0-4 0 0,-1-3-3 0,5 0-1 15,-1-1 0-15,-3-2 0 0,0 3-1 0,4-7 0 16,-4-3 0-16,-1 4 0 0,1-4-5 0,0-4-8 16,0-2 11-16,-4-1-11 0,4-6 10 0,0 3-10 15,-4 0 8-15,0 0-8 0,4-3 0 0,-4 6 8 16,0 1-8-16,0-1 0 0,0 7 0 0,1 3 0 15,-1 1 0-15,0 2 0 0,0 11 0 0,-7-1 0 16,3 1 0-16,-3 6 0 0,3 0 0 0,-7 10-11 0,0 0 1 16,0 0 0-1,0 0-19-15,-3 20-4 0,3 0-1 0,-4 6 0 16,-4 0 1-16,1 11 0 0,0 2 0 0,-1 4 0 16,1 7 4-16,-4 6 1 0,-1 3 0 0,-2 7 0 0,3 0 5 0,-4 0 2 0,-4 4 0 15,4 2 0-15,0 4 4 0,1-3 1 0,-1-1 0 0,0-6 0 16,4-6 16-16,3-4 0 0,1-10 0 0,3-3 0 15,0-10 0-15,4-3 0 0,4-4 0 0,0-10 0 16,0-6 0-16,-4-10 16 0,0 0-4 0,0 0 0 16,7-3 44-16,4-4 9 0,-3-6 2 0,3-3 0 15,-8-4-3-15,5-3 0 0,-1-4 0 0,-3 1 0 16,0 0-27-16,-4-4-5 0,-4 0-2 0,4 4 0 16,-7 3-64-16,3 0-13 15,0 3-2-15,-3 0-917 0</inkml:trace>
        </inkml:traceGroup>
        <inkml:traceGroup>
          <inkml:annotationXML>
            <emma:emma xmlns:emma="http://www.w3.org/2003/04/emma" version="1.0">
              <emma:interpretation id="{0D52CFD0-009F-49BD-8DA9-B004B4AF0360}" emma:medium="tactile" emma:mode="ink">
                <msink:context xmlns:msink="http://schemas.microsoft.com/ink/2010/main" type="inkWord" rotatedBoundingBox="17374,9966 19007,9916 19029,10647 17397,1069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2975.9205">9378 1224 1436 0,'0'0'32'0,"0"0"6"0,3-3 2 0,-3 3 0 0,0 0-32 0,0 0-8 0,0 0 0 0,0 0 0 16,4-3 100-16,-8-4 20 0,1 0 3 0,-1 4 1 15,4-4-44-15,-7 7-9 0,-5-3-2 0,12 3 0 16,0 0-31-16,-7 0-6 0,-8 0-2 0,4 3 0 15,4 1-20-15,-5 2-10 0,1 1 10 0,4 3-10 16,-1 3 0-16,1-3 0 0,0 3 0 0,-1 0 0 16,5 4-12-16,-1-1 4 0,0 1 8 0,0 3-13 15,4-4 5-15,0 1 8 0,4-1-13 0,0-3 5 16,3 1 0-16,-7-5 0 0,8 5 0 0,-1-8 0 16,4 1-2-16,-3-4 0 0,-1 0 0 0,-7-3 0 15,0 0 10-15,15-3 0 0,3-3 0 0,-6-1-8 16,-5 0 8-16,4-3 0 0,4 1 0 0,-8-5 0 15,5 4 0-15,-5 1 9 0,0-1-9 0,1 6 0 0,-1-2 0 16,-7 6 0-16,0 0 0 0,8-7 0 16,-1 7-8-16,-7 0-3 0,0 0 0 0,0 0 0 0,0 0 0 0,8 10 0 15,-8 3 0-15,0 0 0 0,-4 7 11 16,0-3 0-16,0 3 0 0,-3-1-8 0,-4 1 24 16,3 3 6-16,-6 0 1 0,2 4 0 0,1-1-10 15,0-3-1-15,0 4-1 0,0-4 0 0,3 0-11 0,-3 0 10 16,0 0-10-16,0-3 10 15,0 0-34-15,3-4-6 0,1-6-2 0,7 3-596 16,0-6-119-16</inkml:trace>
          <inkml:trace contextRef="#ctx0" brushRef="#br0" timeOffset="33889.77">9649 1072 1172 0,'0'0'33'0,"0"0"7"0,0 0-32 0,0 0-8 0,0 0 0 0,0 4 0 16,-8-1 48-16,8-3 7 0,0 10 1 0,-3 3 1 16,3 0-39-16,-4 0-8 0,0 4-2 0,0 3 0 15,4-4 15-15,-3 1 2 0,-5 3 1 0,5-4 0 16,-1 4 18-16,4-4 3 0,-8 1 1 0,8-1 0 15,-3-2-2-15,-1-1 0 0,0 0 0 0,4-6 0 16,-3-1-5-16,3-6-1 0,0 0 0 0,0 0 0 16,0 0-1-16,0 0-1 0,0 0 0 0,7-3 0 0,-3-7-17 0,3 0-3 15,-3 0-1-15,3-3 0 16,1 0-17-16,-1 0 0 0,1-4 8 0,-1 1-8 0,0-1 0 0,1 1 0 16,3-1 8-16,-7 1-8 0,3 2 0 0,4 1 0 15,-3 3 0-15,-1 4 0 0,-7 6 0 0,8-4-16 16,-5 4 2-16,-3 0 0 0,0 0-7 0,8 7-2 15,-5 3 0-15,1 0 0 0,0 3 7 0,-4 0 0 16,0 0 1-16,0 1 0 0,0 2 15 0,0 1-9 16,0-1 9-16,0-3-8 0,0 0 8 0,0 1 0 15,4-1 0-15,-4 0 0 0,3-3 12 0,-3 0 5 16,0-10 1-16,4 10 0 0,0-4-7 0,-4-6-2 16,7 4 0-16,1-1 0 0,-1-3 8 0,4-3 2 0,-3-1 0 0,-1-2 0 15,0-4-8-15,1 0-2 0,-1 0 0 0,8 0 0 16,0-3-9-16,-4 3 0 0,-4-3 0 0,5 3 0 15,-1 3 0-15,-4 1 0 0,1-1-12 0,-5 4 12 16,1 0-8-16,-4 3 8 0,0 0 0 0,0 0 0 16,0 0-17-16,0 0 1 0,7 6 0 0,1 1 0 15,-4 3 16-15,3-4-10 0,-3 4 10 0,3 0-8 16,1-3-13-16,-5 3-3 0,1-4 0 0,3 1 0 16,5-4-28-16,-5-3-7 15,0 7-1-15,5-7 0 0,-1 0-4 0,4 0-2 0,-1-4 0 0,-2 1 0 16,2-4-20-16,1 4-4 15,0-7-1-15,0 4 0 0,0-1 4 0,0-3 1 0,-4 4 0 16,4-1 0-16,-4-3 52 0,0 3 10 0,-4-2 3 0,1 2 0 16,-1-3 84-16,-3 3 17 0,0-2 3 0,3 2 1 15,-7 0 43-15,0 1 9 0,0-1 1 0,0 7 1 16,-4-3-34-16,1-4-6 0,-1 4-2 0,-4 0 0 0,1-1-36 16,0 4-7-16,7 0-1 0,-4 4-1 0,-7-1-23 15,3 0-5-15,1 4-1 0,-1-1 0 0,1 4-14 0,0 0-8 16,-1 3 8-16,4 1-8 0,1-4 12 15,-5 3-3-15,5 0 0 0,-1 0 0 0,0 0-9 0,4-3 0 16,4 0 0-16,-4 0 8 0,0-3 0 0,0-7-8 16,7 6 12-16,-7-6-4 0,0 0 8 0,11 4 0 15,1-8 1-15,-1 1 0 0,0 0-5 0,-4-4 0 16,1 4-1-16,3-4 0 0,-7 1-11 0,3-1 10 16,0 4-10-16,1-4 10 0,-1 7-10 0,-7 0 0 15,8-3 9-15,-1 3-9 0,-7 0 0 0,8 3 0 16,-1-3 0-16,0 3 0 0,-3 4 0 0,-4-7 0 0,8 3 0 0,-1 4 0 15,0-1 0-15,1 1 0 0,-4 0 0 0,3-1 0 16,-3 1 20-16,3-4-1 0,1 4 0 0,-8-7 0 31,0 0-50-31,11 3-9 0,0 0-3 0,0 1-668 0,0-4-133 0</inkml:trace>
          <inkml:trace contextRef="#ctx0" brushRef="#br0" timeOffset="32312.093">8962 1181 1353 0,'0'0'29'0,"0"0"7"0,0 0 0 0,0 0 4 0,0 0-32 0,0-6-8 0,-4 2 0 0,4 4 0 16,-3-10 40-16,-5 7 8 0,1 0 0 0,7 3 1 0,-8-3-30 0,1-1-7 16,-1 4 0-16,-3 0-1 0,4 0-11 0,-4 7 0 15,0-4 0-15,-1 0-11 0,1 1 11 0,4 2-13 16,-1 1 5-16,1 3 8 16,0-4-28-16,3 1 1 0,0 3 1 0,4-3 0 0,0 2 6 0,4 1 2 15,-4 0 0-15,7-3 0 0,-3 3 9 0,3 0 9 16,-3-4-13-16,4 4 5 0,-1 3 8 0,0-3 0 15,1 0 0-15,-4 3 0 0,-1 1 0 0,1-5 0 16,-4 1 0-16,-4 0 0 0,4 3 11 0,0 1 4 16,-3 2 1-16,-5-6 0 0,1 0 19 0,-1 0 4 15,5 0 1-15,-5 0 0 0,1 0 23 0,-1-4 5 16,-7 1 0-16,8-1 1 0,7-6-39 0,-7 4-8 16,-5-1-2-16,5-3 0 0,0-3-20 0,7 3 0 0,-8-4 0 15,1-2-552-15,-1 2-111 16</inkml:trace>
          <inkml:trace contextRef="#ctx0" brushRef="#br0" timeOffset="32473.305">9051 1317 1112 0,'0'0'24'0,"7"6"6"0,-7-6 1 0,4 7 0 0,-4-7-31 0,4 13 0 0,0-3 0 0,-1 3 0 16,1-3 71-16,-4 3 8 0,-4-3 1 0,1 0 1 15,-1 0-40-15,0 0-8 0,-3-4-1 0,7-6-1 16,0 0-15-16,0 4-2 0,0-4-1 0,0 0 0 15,0 0-45-15,0 0-10 0,0-10-2 0,3-7-606 16</inkml:trace>
        </inkml:traceGroup>
        <inkml:traceGroup>
          <inkml:annotationXML>
            <emma:emma xmlns:emma="http://www.w3.org/2003/04/emma" version="1.0">
              <emma:interpretation id="{DE7385B8-6FBA-442E-B079-F177C58460EC}" emma:medium="tactile" emma:mode="ink">
                <msink:context xmlns:msink="http://schemas.microsoft.com/ink/2010/main" type="inkWord" rotatedBoundingBox="19627,9555 21295,9504 21327,10534 19659,1058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319.7635">11204 1082 1384 0,'0'0'39'0,"-4"7"9"0,1-1-38 0,-1 4-10 0,4 4 0 0,-4-1 0 16,1 7 12-16,-1-1 0 0,0 4 0 0,0 4 0 15,1 3-12-15,-5 3 0 0,1 0 0 0,-1 0 8 16,5 0 5-16,-5 6 1 0,-3-3 0 0,-4 1 0 16,8-4-4-16,-4 3-1 0,0-6 0 0,0-1 0 15,-1-2-9-15,5-4 10 0,0-3-10 0,-5-7-433 16,1 0-93-16</inkml:trace>
          <inkml:trace contextRef="#ctx0" brushRef="#br0" timeOffset="34596.7786">11156 1092 1616 0,'0'0'36'0,"0"0"7"0,7-10 1 0,-3 0 1 0,3-3-36 0,1 7-9 16,-1-4 0-16,1 3 0 0,3 4 17 0,0-1 2 15,0 1 0-15,4 3 0 0,-4 0-7 0,4 3-2 16,0 1 0-16,0 2 0 0,-4 1 9 0,0 0 1 16,4 2 1-16,0 1 0 0,-4 0-21 0,0 3 0 15,-4-3 0-15,1 7 0 0,-4-4 14 0,-1 7-2 16,-6-4 0-16,-1 1 0 0,0 3 13 0,-3-1 3 16,-1 1 0-16,-3 0 0 0,4-3-10 0,-4 2-2 15,-1-2 0-15,-2-1 0 0,2-2-6 0,1-1-2 0,0-3 0 16,0 0 0-1,0-4-30-15,3-3-6 0,1 1-2 0,0-4-553 0,7 0-110 16</inkml:trace>
          <inkml:trace contextRef="#ctx0" brushRef="#br0" timeOffset="34866.8604">11568 1099 1483 0,'11'6'32'0,"-11"-6"8"15,0 0 0-15,0 0 2 0,0 0-34 0,-11 14-8 0,7 2 0 0,-3-3 0 16,-4 4 38-16,3 3 6 0,1-4 0 0,3 4 1 16,0 0-18-16,1-1-4 0,-5-2-1 0,5 3 0 15,3-4-8-15,3 1-2 0,1-4 0 0,3 0 0 16,-3-3 4-16,0-3 0 0,-4-7 0 0,15 10 0 0,0-10-2 0,-1 3 0 16,-2-3 0-16,-1-3 0 0,4-1 0 0,-4-2 0 15,0-1 0-15,0-3 0 0,0 4 18 0,0-8 3 16,0 1 1-16,-3 3 0 0,-5-3-3 0,1 0 0 15,0 3 0-15,0-3 0 0,-4 0-8 0,-4-1-1 16,-4 1-1-16,5 0 0 16,-1 0-139-16,-3 3-28 0,-1-3-6 0</inkml:trace>
          <inkml:trace contextRef="#ctx0" brushRef="#br0" timeOffset="35041.0773">11839 1155 1404 0,'0'0'31'0,"0"10"6"0,-4 0 2 0,4 0 0 0,-3 3-31 0,3 0-8 0,-4-3 0 0,0 3 0 16,0 0 40-16,-3 0 6 0,7-6 2 0,-4 0 0 15,4-7-28-15,0 0-6 0,0 0-1 0,0 0 0 16,0 0-29-16,0 0-7 0,8-7-1 0,3-9-673 16</inkml:trace>
          <inkml:trace contextRef="#ctx0" brushRef="#br0" timeOffset="36056.9415">11813 663 1911 0,'0'0'42'0,"0"0"9"0,0 0 1 0,0 0 2 0,0 0-43 0,4 7-11 15,-4 3 0-15</inkml:trace>
          <inkml:trace contextRef="#ctx0" brushRef="#br0" timeOffset="35362.4857">12006 1198 1000 0,'0'20'28'0,"0"-11"7"16,-4 1-35-16,1 4 0 0,-1-5 0 0,4 1 0 16,-8 0 129-16,5 0 19 0,3 0 4 0,0-7 1 0,0-3-45 0,0 0-10 15,0 0-2-15,0 0 0 0,0 0-31 0,7-3-6 16,4 0-2-16,-7-4 0 0,3 1-29 0,1-4-7 15,-1-4-1-15,1 5 0 0,3-8-20 0,-4 4 8 16,4 0-8-16,-3-1 0 0,3 5 0 0,-7-1 8 16,-1 3-8-16,5 0 0 0,-1 4 0 0,-7 3-10 15,0 0 1-15,0 0 0 0,0 0-7 0,0 0 0 16,8 3-1-16,3 4 0 0,0 0 1 0,-7 3 0 16,-1-4 0-16,1 4 0 0,0 0-1 0,11 0 0 15,-8 0 0-15,-3 0 0 0,-4-10-3 0,11 10 0 16,0-4 0-16,-11-6 0 15,0 0-11-15,15 7-2 0,0-4-1 0,-4 0 0 16,0-3 3-16,4-3 1 0,-4-4 0 0,4-2 0 16,-4 2-27-16,0-6-6 0,4 0-1 0</inkml:trace>
          <inkml:trace contextRef="#ctx0" brushRef="#br0" timeOffset="35550.2642">12481 845 1339 0,'0'0'29'0,"0"-7"7"0,0-3 0 0,0 4 2 0,0-1-30 0,0 4-8 0,-3-1 0 0,3 4 0 16,0 0 83-16,0 0 15 0,-4 7 3 0,-4 3 1 15,5 0-63-15,-5 3-13 0,1 7-2 0,-1 0-1 16,1-1-23-16,3 1 0 0,-3 3 0 0,-1 4 0 16,1 2 9-16,3-2 4 0,-3-1 1 0,-1 1 0 15,5-1 10-15,-5 0 1 0,5-3 1 0,-1 4 0 16,0-7-8-16,4-1-2 0,-4-2 0 0,4-1 0 16,4-6-38-16,-4 4-8 0,0-8-2 0,0-6-817 15</inkml:trace>
          <inkml:trace contextRef="#ctx0" brushRef="#br0" timeOffset="35904.0027">12370 1092 774 0,'0'0'16'0,"0"0"4"0,7-3 1 0,-7 3 2 0,11 0-23 0,-3-3 0 0,3-1 0 15,0 1 0-15,0 0 52 0,0-1 7 16,1-2 1-16,2 2 0 0,1-2 26 0,0 3 6 0,4-1 0 15,-5-2 1-15,5-1-15 0,-4 4-3 0,3-4-1 0,-3 4 0 16,0 3-16-16,-4 0-3 0,-3 0-1 0,3 0 0 16,0 3-41-16,-4 0-13 0,-7-3 8 0,0 0-8 15,0 0 12-15,0 10-2 0,0 0 0 0,0 3 0 16,-7-3-10-16,3 4 12 0,1-1-12 0,-1-3 12 16,-4 3-4-16,8-3 0 0,0 0 0 0,0 3 0 15,0-3-8-15,0 3 8 0,8-3-8 0,-4-4 8 16,3 4-8-16,-3 0-14 0,-1 0 3 0,5 0 1 15,-1 3-11-15,-3-3-3 0,-4 0 0 0,-4 3 0 16,1-3 24-16,3 0 0 0,3 3-9 0,-6-3 9 16,-1 0 0-16,-4 3 0 0,1-3 11 0,0 0-11 15,-5 0 20-15,5 0-4 0,-4 0 0 0,0 0 0 16,0 0-25-16,-1-7-6 0,1 0-1 0</inkml:trace>
        </inkml:traceGroup>
      </inkml:traceGroup>
    </inkml:traceGroup>
    <inkml:traceGroup>
      <inkml:annotationXML>
        <emma:emma xmlns:emma="http://www.w3.org/2003/04/emma" version="1.0">
          <emma:interpretation id="{4FE41299-5326-4021-9B5A-942F8DEB3E26}" emma:medium="tactile" emma:mode="ink">
            <msink:context xmlns:msink="http://schemas.microsoft.com/ink/2010/main" type="paragraph" rotatedBoundingBox="8683,11198 23333,10564 23381,11667 8730,12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AA7CE7-9909-4FC4-A1F4-82BD882C5484}" emma:medium="tactile" emma:mode="ink">
              <msink:context xmlns:msink="http://schemas.microsoft.com/ink/2010/main" type="inkBullet" rotatedBoundingBox="8700,11597 9312,11570 9317,11691 8705,11717"/>
            </emma:interpretation>
            <emma:one-of disjunction-type="recognition" id="oneOf12">
              <emma:interpretation id="interp12" emma:lang="" emma:confidence="0">
                <emma:literal>-</emma:literal>
              </emma:interpretation>
            </emma:one-of>
          </emma:emma>
        </inkml:annotationXML>
        <inkml:trace contextRef="#ctx0" brushRef="#br0" timeOffset="2325.7652">97 2729 939 0,'0'0'20'0,"0"0"5"0,-4 6 1 0,4-6 1 0,0 0-27 0,0 0 0 0,-7 4 0 0,7-4 0 15,-8 6 66-15,8-6 8 0,-7 0 2 0,7 0 0 16,-7 0-20-16,7 0-3 0,0 0-1 0,0 0 0 16,0 0-23-16,0 0-5 0,0 0 0 0,0 0-1 15,0 0 4-15,0 0 1 0,0 0 0 0,0 0 0 16,0 0-19-16,0 0-9 0,0 0 10 0,0 0-10 15,0 0 17-15,0 0-2 0,0 0-1 0,0 0 0 16,0 0-2-16,7 0-1 0,-7 0 0 0,11 4 0 16,0-4 1-16,0 0 0 0,1 0 0 0,-1 3 0 15,0 0 4-15,0 1 0 0,4-4 1 0,3 3 0 16,1 0-7-16,-1 0-2 0,1 1 0 0,3-1 0 16,4-3-8-16,-3 3 0 0,-1 1 0 0,-4-1 0 0,5 0 0 15,-5 4 0-15,1-4 0 0,-4 4 0 0,3-4 0 16,-3 4 8-16,4-7-8 0,-5 3 8 0,1 0-8 15,0-3 0-15,4 4 0 0,-4-1 8 0,-4-3-8 16,7 0 8-16,-7 0-8 0,4-3 8 0,-4 3 2 0,1-4 0 16,-5 4 0-16,4 0 0 0,-3-3-2 15,-5 3 0-15,5-3 0 0,-8 3 0 0,7 0 16 0,-7 0 4 16,0 0 0-16,0 0 0 0,0 0-28 0,4-7 0 16,-4 7 0-16,0 0 0 0,0 0 0 0,0 0 0 15,0 0 0-15,0 0 0 16,0 0-104-16,0 0-24 0,0 0-4 0,0 0 0 0</inkml:trace>
      </inkml:traceGroup>
      <inkml:traceGroup>
        <inkml:annotationXML>
          <emma:emma xmlns:emma="http://www.w3.org/2003/04/emma" version="1.0">
            <emma:interpretation id="{6CF4AA84-EC5A-4D17-AD71-7049AF1A97D3}" emma:medium="tactile" emma:mode="ink">
              <msink:context xmlns:msink="http://schemas.microsoft.com/ink/2010/main" type="line" rotatedBoundingBox="10105,11137 23333,10564 23381,11667 10153,12239"/>
            </emma:interpretation>
          </emma:emma>
        </inkml:annotationXML>
        <inkml:traceGroup>
          <inkml:annotationXML>
            <emma:emma xmlns:emma="http://www.w3.org/2003/04/emma" version="1.0">
              <emma:interpretation id="{B10B399D-5F5F-455C-AE6D-7464385EE030}" emma:medium="tactile" emma:mode="ink">
                <msink:context xmlns:msink="http://schemas.microsoft.com/ink/2010/main" type="inkWord" rotatedBoundingBox="10109,11227 13647,11074 13680,11838 10142,1199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9528.6983">2777 2689 1545 0,'-3'-16'44'0,"-1"9"9"0,-4 4-42 0,1 0-11 0,-4-4 0 0,0 4 0 16,0-4 86-16,-4 4 15 0,0-4 3 0,0 7 1 15,0 0-61-15,0 0-13 0,4 0-3 0,0 0 0 16,0 7-16-16,3-4-3 0,1 4-1 0,0-1 0 16,7-6-8-16,-4 10-11 0,4 0 3 0,0 0 0 15,4 0-10-15,-1 3-2 0,5 0 0 0,3-3 0 0,-4 7 4 0,4-4 0 16,1-3 0-16,2 3 0 0,-2 0 16 0,2-3-10 16,-2 0 10-16,-1 3-8 0,-4 0 8 0,4-3 0 15,0 0 0-15,-7 3-8 0,4-3 19 0,-5 3 4 16,1-3 1-16,-4 7 0 0,0-7 16 0,-4 6 4 15,1-3 1-15,-1 1 0 0,-4-4 8 0,1-1 2 16,0 1 0-16,-5 0 0 0,1 0 2 0,0-3 1 16,0-1 0-16,-4-6 0 0,4 0-17 0,-4 0-3 15,-3-3-1-15,3 3 0 16,-4-3-50-16,4-1-11 0,1 1-1 0,-5-3-1027 0</inkml:trace>
          <inkml:trace contextRef="#ctx0" brushRef="#br0" timeOffset="40208.2985">2952 2706 1186 0,'0'0'33'0,"0"0"9"0,0 0-34 0,0 0-8 16,-8-4 0-16,8 4 0 0,0 0 101 0,0 0 19 0,-7 0 3 0,-1 0 1 16,1 7-57-16,0-7-11 0,3 7-3 15,-4-1 0-15,5 1-33 0,-1 3-6 0,-3 3-2 0,3 0 0 16,4 0-12-16,-4 7 0 0,0-3-12 0,1-1 12 15,3 4-8-15,0 0 8 0,0-4 0 0,3 4 0 16,-3-7 0-16,8 0 0 0,-4 1 0 0,-1-1 0 16,1-3 0-16,3-4 9 0,1 1 1 0,3-4 0 15,-11-3 2-15,7 4 0 0,5-4 0 0,-5 0 0 16,4-7-2-16,0 4 0 0,-7-4 0 0,7-3 0 16,-3-3 16-16,-1 0 3 0,0 3 1 0,1-7 0 15,3 4-16-15,-4-3-3 0,-3-1-1 0,4 4 0 16,-5-4-10-16,1 1 0 0,0-1 0 0,-4 4 0 15,0-3 0-15,0 6 0 0,3-3 0 0,1 6 0 16,-4 7 0-16,0-7 8 0,0 7-8 0,0 0 12 16,0 0-12-16,0 0 0 0,0 0-12 0,0 7 12 15,0 3-18-15,4 0 4 0,-4 3 1 0,0 0 0 16,0 0 2-16,4 4 1 0,-1-1 0 0,-3 1 0 16,0-4 10-16,4 4 0 0,0-4 0 0,-1 0 0 15,-3 0-20-15,8-3-8 0,-1 0-1 0,-3-3-1 16,3-1-29-16,4-2-5 0,-3-1-2 0,3-3-448 15,4-7-90-15</inkml:trace>
          <inkml:trace contextRef="#ctx0" brushRef="#br0" timeOffset="40735.5592">3330 2673 1188 0,'0'0'26'0,"0"0"6"0,0 0 0 0,-3 6 1 0,3 4-33 0,-4 0 0 15,0 0 0-15,1 3 0 0,-1 0 35 0,0 4 0 16,0-4 0-16,4 4 0 0,-3-1-6 0,3 1-1 0,0-4 0 0,-4 0 0 15,4 4-1-15,0-4-1 0,0 0 0 0,0 0 0 16,4 0-2-16,-4-3 0 0,0-10 0 0,3 7 0 16,-3-7 28-16,4 6 4 0,-4-6 2 0,0 0 0 15,0 0-10-15,0 0-1 0,0 0-1 0,0 0 0 16,0 0-1-16,0 0 0 0,4-6 0 0,0-1 0 16,-4 1-13-16,3-4-4 0,-3-3 0 0,4-1 0 15,-8 1-9-15,8-3-3 0,-4-1 0 0,0 1 0 16,0-1-7-16,0 1-1 0,-4-1-8 0,4 1 12 15,4 6-12-15,0-3 0 0,-4 3 0 0,3 3-10 16,-3-3-10-16,0 10-1 0,0 0-1 0,0 0 0 16,0 0-3-1,12 3-1-15,-1 4 0 0,-4 0 0 0,0 3 2 0,5-4 1 0,-5 1 0 0,4 3 0 16,0 0 5-16,4-1 1 0,0-2 0 0,0 0 0 16,-4-1 7-16,4-2 2 0,0-4 0 0,0 0 0 15,-1 0 8-15,-2-4 0 0,-1 1 0 0,4 0 0 16,-4-4 12-16,0 0 5 0,-4-2 1 0,4-1 0 0,-3 0-18 15,3-3 0-15,-4-1 8 0,1 1-8 0,-5 3 0 0,1 0 0 16,0-3 0-16,-4 7 0 0,0-1 0 0,0-3 16 16,-4 7-1-16,4 3-1 0,-7-7-4 0,-1 4-1 15,-3 0 0-15,4 6 0 0,7-3-9 0,-11 3 0 16,7 7 0-16,-3 0 0 0,-1 3-8 0,1 4-4 16,3-1-1-16,-3 1 0 0,-1 6 13 0,8-3 0 15,0-1 0-15,-4 1 0 0,1 3 0 0,3-6 0 16,0 3 8-16,3-1-8 0,1-2 0 0,0-4 10 0,-4 0-10 15,4-3 8-15,3 3-22 0,-7-13-5 0,11 7-1 16,4 0-584-16,0-4-118 16</inkml:trace>
          <inkml:trace contextRef="#ctx0" brushRef="#br0" timeOffset="38858.2178">1519 2749 1105 0,'-4'-10'24'0,"4"10"4"0,0 0 2 0,-4-7 2 0,4 4-32 0,0-4 0 0,-3 4 0 0,3 3 0 16,0-7 72-16,0 4 8 0,0 3 2 0,0 0 0 15,0 0-53-15,0 0-10 0,0 0-3 0,0 0 0 16,0 7-16-16,3 6 8 0,-3-3-8 0,0 6 0 16,0 1 0-16,4-4 0 0,0 3 0 0,-4 1 0 15,0 3 0-15,0-4 0 0,-4 1 0 0,4-1 0 16,4 1 8-16,-4-4-8 0,-8 3 0 0,8-2 0 15,0-4 27-15,0-1-2 0,0 1 0 0,-3-3 0 16,3 0-7-16,0-7-2 0,0 0 0 0,-4 6 0 16,0-3 8-16,4-3 0 0,0 0 1 0,0 0 0 15,0-6 3-15,0-1 1 0,0 4 0 0,0-4 0 0,0-3-15 16,0 1-3-16,4-5-1 0,-4 4 0 0,4-6-2 16,-1 3 0-16,1-4 0 0,0 1 0 0,-1-1-8 0,1 1 0 15,0-1 0-15,0 1 8 0,3-4 0 16,-3 3 0-16,3 1 0 0,1 3 0 0,-5 3-8 0,5 0 8 15,-5 3-8-15,-3 7 8 0,8-3-8 0,-8 3 0 16,7 0 0-16,1 3-11 0,-1 4-1 0,1 0 0 16,-5 2 0-16,1 5 0 0,3-4 12 0,-3 6-12 15,0 1 12-15,0-1-12 0,-1 1 12 0,-3-1 0 16,4-3 0-16,-4 4-8 0,0-4 8 0,0 3 0 16,0 1 0-16,0-4 0 0,0 0 0 0,-4 1 0 15,4-5 0-15,0 1 0 0,0-10 0 0,0 0 0 0,0 7 0 16,0-7 0-16,0 0 8 0,0 0-8 0,0 0 8 0,0 0-8 15,0 0 9-15,0 0-9 0,8-7 12 0,-5 1-12 16,5-4 0-16,-4-3 0 0,7-4 0 0,-4 4 0 16,1 0 0-16,3-4 0 0,0-3 0 0,0 4 0 15,0-1 0-15,-3 1 0 0,3-1 0 0,0 1 0 16,0 3 0-16,-4 0 0 0,4 6 0 0,-3-3 0 16,-1 7 0-16,1-1-9 0,-8 4 9 0,7 0 0 15,-7 0-15-15,0 0 3 0,8 7 0 0,-8 3 0 16,0 0 3-16,3 0 1 0,5 3 0 0,-5 3 0 15,1 1 8-15,0-1 0 0,3 1 0 0,1-1 0 16,-1 1-23-16,-3-1 1 0,3 1 0 0,1-4 0 16,3 4 22-16,-4-4 0 0,-3 0-9 0,3-3 9 15,5 0 0-15,-5-4 0 0,4 1-8 0,-11-7 8 0,11 3-12 16,4-3 2-16,0 4 0 0,-15-4 0 0,11-10 10 0,4 0 0 16,0 0-9-16,0 3 9 0,-4-6 0 0,4-3 0 15,-4-1 0-15,0 1 0 0,0-1 0 0,0-3 0 16,0 1 0-16,0-1 0 0,-3-3 15 0,-1 0-3 15,1-1 0-15,-5 5 0 0,-3-1 17 0,4 0 3 16,-4 4 1-16,-4-1 0 0,1 1-5 0,-5 2-2 16,1 1 0-16,-1 7 0 0,-3-4-5 0,0 6-1 15,4 1 0-15,-4 0 0 0,-1 6-20 0,5 4 0 16,-4-1 0-16,3 4 0 0,1 0-16 0,0 7-2 0,-1-1 0 16,4 1 0-16,1 2 5 0,-1 1 1 15,4 3 0-15,0 0 0 0,0-3-5 0,0 3-1 0,4 0 0 16,-1-3 0-1,1 0-22-15,4 0-5 0,-1-4-1 0,0 1 0 16,8-1-17-16,-4-6-3 0,4-7-1 0,0 1-597 0</inkml:trace>
          <inkml:trace contextRef="#ctx0" brushRef="#br0" timeOffset="39205.3739">2376 2801 1127 0,'4'-9'32'0,"0"5"7"0,-1 1-31 0,1-4-8 0,0 1 0 0,-4-1 0 16,0 1 116-16,-4-1 23 0,0 0 4 0,-3 1 1 15,0 2-59-15,7 4-11 0,-12 0-2 0,1 0-1 16,-4 0-36-16,8 4-7 0,-4-1-2 0,3 4 0 16,1 3-26-16,0 3 0 0,-1-3 0 0,1 6 0 0,3-3-14 0,-3 4 5 15,3-4 1-15,0 0 0 0,4 0 8 0,0 1 0 16,4-1 0-16,0 0-8 0,-4-3 8 0,3 0 0 16,5-4 0-16,-4 4 0 0,-4-10 0 0,11 7 0 15,-4-4 0-15,0 1-8 0,1-8 8 0,3 4 0 16,-4-3 0-16,5-4 0 0,-1 1 11 0,-4-4-3 15,1-3 0-15,3 3 0 0,-4 0-8 0,1 0 8 16,-5-3-8-16,5 3 8 0,-1 0 10 0,-3 3 2 16,-4 7 0-16,7-6 0 0,-3-1-20 0,-4 7 0 15,0 0 8-15,0 0-8 16,0 0-17-16,0 0-7 0,0 0-2 0,0 0 0 0,4 13 11 0,-1-3 3 16,5 3 0-16,-4 1 0 0,-4-1 12 0,3 0-12 0,1 0 12 15,3-6-12 1,1 3-32-16,-1 0-5 0,1-4-2 0,3 1-472 0,0-1-94 15</inkml:trace>
          <inkml:trace contextRef="#ctx0" brushRef="#br0" timeOffset="41904.837">3839 2633 1411 0,'0'0'31'0,"0"0"6"0,0 7 2 0,-4-1 1 0,4 1-32 0,-3 3-8 15,3 0 0-15,-4 3 0 0,0 0 10 0,4 4 1 0,4-1 0 0,-4 4 0 16,0 0-11-16,0-4 0 0,0 4 0 0,4 0 8 16,-8 0 19-16,4-4 3 0,0 1 1 0,4-4 0 15,-4 0 12-15,0 0 2 0,0-6 1 0,0-7 0 16,0 0 7-16,3 6 2 0,-3-6 0 0,0 0 0 16,0 0-23-16,0 0-4 0,0 0 0 0,0 0-1 15,8-3-3-15,-1-3-1 0,1-4 0 0,-5 0 0 16,5-7-11-16,-1 7-3 0,1-6 0 0,-1-1 0 15,0 1-9-15,1-4 0 0,-5 0 0 0,9 4 0 16,-9-1 0-16,5 4 0 0,-1 3 0 0,1 0 0 16,-5 0 0-16,5 4-9 0,-5-1 9 0,-3 7-13 15,0 0-3-15,8 3-1 0,-1 4 0 0,-3 0 0 16,0 3 0-16,-1-1 0 0,1 5 0 0,-4-1 0 16,4 0 7-16,0 4 2 0,-4 2 0 0,0-2 0 15,3-1 8-15,-3-2-8 0,0 2 8 0,0-3-8 16,0-3 8-16,4 3 0 0,-4-3 8 0,0 0-8 0,0-10 12 15,0 0-3-15,0 0 0 0,0 0 0 0,0 0 9 0,0 0 2 16,0 0 0-16,0 0 0 0,7-3-4 0,1-4-1 16,-4 1 0-16,3-4 0 0,0 0-5 0,1 0-1 15,-4-3 0-15,3 3 0 0,0-7-9 0,1 4 0 16,-1-3 0-16,-3 6 8 0,3-3-8 0,-3-1 0 16,4 1 0-16,-1 7 0 0,-3-4 0 0,3 6 0 15,1-2-12-15,-8 6 12 0,0 0-24 0,0 0 2 16,7 3 1-16,4 4 0 0,-3-1 4 0,3 1 1 15,-4 3 0-15,4 0 0 0,4-4 3 0,-4 4 1 16,-3 3 0-16,6-3 0 0,1 0 12 0,0-3-12 0,0-4 12 16,0 4-12-16,-4-4 12 0,4 0 0 0,0-3 0 15,0 0-9-15,-4-3 9 0,0 0 0 0,4-7 0 16,-4 3 0-16,0 1 8 0,-4-4 3 0,5 0 1 16,-5-3 0-16,0 3-3 0,1 0 0 0,-1-3 0 15,-3-1 0-15,0 1 3 0,-1 0 0 0,-3 3 0 0,0-3 0 16,-3 6-3-16,-1-3 0 0,0 4 0 0,0-1 0 15,-3 4-9-15,3 0 0 0,-3-1 0 0,0 4 8 16,-5 0-8-16,5 4-16 0,3-1 4 0,-3 7 1 16,3 0-8-16,0 3-1 0,-3 0-1 0,7 0 0 15,-4 4 5-15,4-1 2 0,0 4 0 0,0-3 0 16,4 2 14-16,0-2-9 0,-1-1 9 0,1-2-8 16,0-1 8-16,3-3 0 0,1 3 0 0,-1-3-8 15,1 0 8-15,-1-4 0 0,0 1 8 0,4-4-8 16,1 0 11-16,-5-3-3 0,4-3 0 0,0 0 0 0,0 0 8 15,-3-1 0-15,-1-2 1 0,4-4 0 0,4 0-2 0,-4-3-1 16,-3 3 0-16,3 0 0 0,-4 3-4 16,1-3-1-16,3-3 0 0,-4 7 0 0,-3-1 5 15,4 4 1-15,-5-4 0 0,-3 7 0 0,0 0-15 0,0 0 0 16,0 0 0-16,4 7 0 0,-4-7-12 0,4 6 12 16,-1 7-12-16,1-3 12 0,0 0-12 0,3 0 12 15,-3-3-12-15,0 6 12 0,-1-3-10 0,5 0 10 16,-4 0-8-16,7 3 8 0,-4-3 0 0,1 0 0 15,-1 0 0-15,-7-10 0 0,7 9-18 0,4 1 2 16,4-6 0-16,-4-1 0 16,8-3-40-16,-4-3-8 0,3-1-2 0,5 1-769 0</inkml:trace>
          <inkml:trace contextRef="#ctx0" brushRef="#br0" timeOffset="42516.3749">4730 2551 2052 0,'-8'3'45'0,"8"-3"10"0,0 0 1 0,0 0 1 0,0 0-45 0,0 0-12 0,0 0 0 0,15 0 0 16,0-3 47-16,0-1 7 0,0 4 2 0,3-3 0 0,5 3-35 0,-1-3-6 16,0-1-2-16,-3-2 0 0,7 3-5 0,0-4-8 15,0 0 11-15,3 1-695 16,1 2-140-16</inkml:trace>
          <inkml:trace contextRef="#ctx0" brushRef="#br0" timeOffset="42342.5229">5008 2208 1450 0,'0'0'32'0,"0"0"6"0,0 0 2 0,0 0 1 0,0 0-33 0,-3 9-8 16,-5 1 0-16,4 7 0 0,1-1 16 0,3 1 2 0,-4 6 0 0,0 3 0 15,4 4-18-15,-3 0 0 0,-1 3 8 0,4 3-8 16,-4 4 14-16,1-1-1 0,-1 4 0 0,4 0 0 16,-4 3-2-16,-3-3-1 0,-1-3 0 0,8-4 0 15,-3-3-2-15,-1-3-8 0,0-4 12 0,4-3-4 16,4-3-8-16,-4-4-11 0,0-6 3 0,0 0-471 15,0-10-93-15</inkml:trace>
        </inkml:traceGroup>
        <inkml:traceGroup>
          <inkml:annotationXML>
            <emma:emma xmlns:emma="http://www.w3.org/2003/04/emma" version="1.0">
              <emma:interpretation id="{5B70AEEA-6CF4-4198-A7BC-90BB7621741F}" emma:medium="tactile" emma:mode="ink">
                <msink:context xmlns:msink="http://schemas.microsoft.com/ink/2010/main" type="inkWord" rotatedBoundingBox="14531,11030 17328,10910 17366,11797 14569,1191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5099.0153">7418 2488 1562 0,'0'0'34'0,"0"0"7"0,0 0 2 0,0 0 1 0,0-3-35 0,0 3-9 0,-4-4 0 0,4 4 0 15,-4-6 84-15,0 2 16 0,-3 1 2 0,3 3 1 16,-3-3-55-16,0 3-10 0,-1 3-2 0,-3 0-1 15,7 1-35-15,-3 2 0 0,-4 1 0 0,3 0 0 16,1 2 0-16,-1 1-11 0,5 4 2 0,-5 2 0 16,1-3-5-16,7 4-1 0,0-1 0 0,0 1 0 15,0-4 4-15,4 3 1 0,-1-2 0 0,5 2 0 16,-1-3 10-16,1 1-8 0,-1-8 8 0,0-3-8 16,5 4 8-16,-5-7 0 0,4 3 0 0,0-6-8 15,-3 0 16-15,-1-4 3 0,0 1 1 0,1-4 0 16,3 0 12-16,-4-3 2 0,1-1 1 0,-1 1 0 15,-3-3-15-15,3-1-2 0,-3 1-1 0,4-1 0 16,-1 4-1-16,0-4 0 0,-3 1 0 0,0-1 0 16,0 1 7-16,-1 3 1 0,5 0 0 0,-5-1 0 15,1 4-16-15,4 4 0 0,-5-4 0 0,5 7 0 16,-5-1-8-16,-3 4-5 0,0 0-1 0,4 0 0 16,4 4-10-16,-8-4-3 0,3 10 0 15,5-1 0-15,-1 5 7 0,-7-1 0 0,0 3 1 0,4 1 0 0,3-1 11 0,-7 1 8 16,0 3-12-16,4-4 12 0,0 1 0 0,-1-1 0 15,-3-3 8-15,-3 1-8 0,3-1 28 0,3-3 0 16,1 0 0-16,0-4 0 0,-4-6-6 0,0 0-2 16,0 0 0-16,4 7 0 0,-4-7 13 0,11-7 3 15,-8 1 0-15,9-1 0 0,-1 0-36 0,0-6 0 16,-4 0 0-16,4 3 0 0,0-6 0 0,1-1 0 16,-5 4 0-16,4 0 0 0,-3-1 0 0,3 1 0 0,-4 3 0 15,1 0 0-15,-1 4 0 0,-3-1 0 0,-4 7 0 0,0 0 0 16,0 0-22-16,0 0-2 0,0 0 0 0,0 0 0 15,0 0 3-15,11 7 0 0,-11-7 0 0,4 13 0 16,3-3 9-16,0 3 3 0,-3 0 0 0,4 1 0 16,-1-1 9-16,0 0 0 0,1 3 0 0,3-2-8 15,0-4 8-15,-3 3 0 0,3-3 0 0,0-4 0 16,0-2 0-16,4 2 0 0,-4-6 0 0,0 0 0 16,-3-3 12-16,3 0-3 0,3-4 0 0,-2 0 0 15,-1 1 3-15,0-4 0 0,0-3 0 0,0 3 0 16,0-3-12-16,-3-1 10 0,3 1-10 0,-4 0 10 15,-3 0-28-15,3 0-6 0,1 3 0 0,-1-4-1 16</inkml:trace>
          <inkml:trace contextRef="#ctx0" brushRef="#br0" timeOffset="45831.7144">7989 2501 1256 0,'0'0'28'0,"0"0"5"0,0 0 2 0,8 0 0 0,-1 0-35 0,1 0 0 0,3-3 0 0,-4 0 0 16,-3-1 49-16,3-2 3 0,1-1 1 0,3 0 0 15,-4-2 19-15,4 2 3 0,-7-3 1 0,0-3 0 16,3 3-20-16,1-3-4 0,-5 3-1 0,1-7 0 16,0 4-22-16,3 3-4 0,-3-3-1 0,0 0 0 15,-8 0-15-15,4 3-9 0,0 0 10 0,0 7-10 16,-4-4 8-16,4 7-8 0,0 0 0 0,0 0 0 16,0 0 0-16,0 0-15 0,-3 7 2 0,-5-1 0 15,4 4-17-15,-3 3-3 0,3 1-1 0,-3 2 0 0,3 1 15 0,0-1 3 16,1 7 1-16,-1-3 0 15,0 3-22-15,4 0-5 0,4 3-1 0,0-6 0 16,-4 0 3-16,0-3 0 0,7 2 0 0,4-5 0 16,0-1-4-16,4-7 0 0,0 1 0 0,-4-4 0 15,-11-3 7-15,11-3 1 0,4 0 0 0,-4-4 0 0,4 4 36 16,-4-4 0-16,-3 1 0 0,3-1 0 0,0-3 28 0,-7 0 12 16,-1 4 4-16,1-1 0 0,4-3 34 0,-8 10 7 15,3-7 2-15,-3 1 0 0,0-1 1 0,0 7 1 0,0 0 0 16,0-3 0-16,-3-4-36 0,3 7-7 0,0 0-2 15,-8-6 0-15,4 2-23 0,4 4-5 0,0 0 0 16,0 0-1-16,0 0-15 0,4-6 9 0,-4 6-9 0,4-3 8 16,3-1-22-16,-7 4-5 0,0 0-1 0,8 4 0 15,3-1 6-15,0 3 1 0,-4 1 0 0,1 0 0 16,-1-1 3-16,4 4 1 0,-3 0 0 0,-8-10 0 16,7 10 9-16,4 3-12 0,-3-6 12 0,-1 3-12 31,1 3-36-31,-1-7-7 0,1 1-1 0,-1 0-1 0,0-4-34 15,-7-3-6-15,12-3-2 0</inkml:trace>
          <inkml:trace contextRef="#ctx0" brushRef="#br0" timeOffset="46179.7308">8446 2392 1933 0,'0'0'42'0,"0"0"9"0,7-6 1 0,-7 6 4 0,8-4-45 0,-1 1-11 0,4 0 0 0,0-4 0 16,1 4 40-16,2-4 7 0,-2 7 1 0,2-6 0 16,1 2-40-16,4 4-8 0,-1 0 0 0,1 0-624 15,0-6-124-15</inkml:trace>
          <inkml:trace contextRef="#ctx0" brushRef="#br0" timeOffset="46039.661">8691 2043 1422 0,'-15'3'31'0,"15"-3"6"0,0 3 2 0,-4 7 1 0,1 0-32 16,-5 3-8-16,1 4 0 0,3 2 0 0,-3 5 47 0,-1-1 7 15,-3 0 2-15,4 3 0 0,-1 4-22 0,-3 0-4 16,4-1-1-16,-1 4 0 0,1-3 7 0,-4 3 0 16,3 0 1-16,1 0 0 0,3-3-17 0,-3-4-3 15,-1-3-1-15,5 0 0 0,-1-6-16 0,4-1 0 16,0-6 8-16,-4 3-8 16,4-3-120-16,0-10-27 0,0 0-5 0</inkml:trace>
          <inkml:trace contextRef="#ctx0" brushRef="#br0" timeOffset="44248.3316">6085 2537 1044 0,'0'0'23'0,"0"0"5"0,0 0 0 0,0 0 1 0,0 0-29 0,0 0 0 16,0 0 0-16,0 0 0 0,0 0 88 0,0 0 11 15,0 0 2-15,0 0 1 0,-4-3-22 0,4 3-5 0,0 0-1 16,0-6 0-16,-4-1-9 0,1 0-1 0,3 1-1 0,0-1 0 16,-4 1-12-16,4-1-3 15,-4 0 0-15,4 7 0 0,-3-3-21 0,-1 0-5 0,-4-1-1 0,8 4 0 16,0 0-11-16,-7 0-2 0,0 4-8 0,-4-1 12 15,3 0-12-15,1 7 0 0,-4-3-9 0,3 3 9 16,-10 3-18-16,6 3 2 0,5-2 1 0,0 5 0 16,-8-2 3-16,4-1 1 0,7 8 0 0,4-5 0 15,0 1 3-15,0 0 0 0,0 3 0 0,4-3 0 16,3 0 8-16,0-4 0 0,-7 1 0 0,12-1-8 16,-1-6 8-16,0 3 0 0,-4-3 0 0,1-7 0 15,3 4 0-15,0-7-12 0,4 3 12 0,-4-3-12 16,-4-3-2-16,8 0-1 0,0-4 0 0,0-3 0 15,-4 4 1-15,4-8 0 0,0 1 0 0,3 0 0 16,1 0-2-16,-1-4 0 0,-3 1 0 0,0-1 0 0,0 1 16 16,0 3-9-16,-4-1 9 0,0 1-8 15,0 0 8-15,-3 0 0 0,-1 3 0 0,-7 0 0 0,0 0 17 0,0 4-1 16,4-1 0-16,-4 7 0 0,-8-7 5 0,8 7 1 16,0 0 0-16,0 0 0 0,-11 4-11 0,0-1-3 15,4 0 0-15,-1 4 0 0,5 3-8 0,-5 0 0 16,-3 0 0-16,7 3-11 0,4 0 11 0,-3 0-12 15,-1 4 12-15,0-4-12 0,4 3 4 0,4-2 0 16,0-1 0-16,-1 0 0 0,-3 0 8 0,4-6-8 16,11 3 8-16,-4-4-8 0,-11-6 8 0,11 7 0 15,4-4 8-15,0-3-8 0,0 0 14 0,-1-3-2 16,-6 0 0-16,3-4 0 0,4 0 21 0,-4 1 4 16,-4-4 1-16,1 0 0 0,7 0 3 0,-8 0 1 0,-3 0 0 15,-4-3 0-15,0 0-7 0,4 0-2 0,-1-1 0 0,-3 1 0 16,-7-3-6-16,7 3-2 0,4-4 0 0,-4 1 0 15,-8-1-2-15,4 1-1 0,4-4 0 0,0 3 0 16,0 4-22-16,4 0 0 0,-8 0 0 0,4 3 0 16,4 0-8-16,0 3 0 0,-4 7 0 0,7-3 0 15,1 0-28-15,-8 3-4 0,0 0-2 0,0 0 0 16,0 0 11-16,7 13 3 0,8 0 0 16,-4 0 0-16,-7 0 3 0,3 4 1 0,4-1 0 0,-3 1 0 15,3-1 15-15,-4 1 9 0,-3-1-10 0,4-2 10 16,3 2 0-16,-8 1 0 0,-6-1 0 0,6-3 0 15,1 1 0-15,0-1 0 0,0-3 0 0,-1 0 0 16,-3-10 18-16,0 0 0 0,0 0 0 0,4 3 0 16,-11 0-2-16,7-3 0 0,7-3 0 0,0-4 0 0,-3 1 3 15,4-4 0-15,-1-3 0 0,0 3 0 0,4-4-10 0,-3 1-1 16,-4-3-8-16,3 3 12 0,4-4-12 0,0 1 0 16,-7 2 0-16,0 4 0 0,3 1 0 0,1-1-8 15,-1 3 8-15,-3 0-13 0,-4 7-7 0,0 0-2 16,0 0 0-16,0 0 0 0,0 0-2 0,7 7-1 15,4 3 0-15,0 0 0 0,-3 3 5 0,-4-3 0 16,-1 3 1-16,5-3 0 0,-1 7 8 0,-3-8 2 16,0 5 0-16,-1-4 0 0,5-1 9 0,-1 1 0 15,-7-3 0-15,0-7-8 0,4 10 8 0,-4-10 0 16,0 0 8-16,0 0-8 0,0 0 13 0,0 0-1 16,4 3-1-16,-4-3 0 0,0 0 0 0,11-6 0 15,-4 2 0-15,4-2 0 0,-3-1-3 0,-1-3-8 0,-3 4 12 16,3-4-4-16,4 0-8 0,-7 3 0 0,4-3 0 15,-1 4 0-15,0-1-12 0,4 4 0 0,-11 3-1 0,4-4 0 16,-4 4 0-16,0 0 0 0,8 0 0 0,-8 0 0 16,0 0 1-16,7 4 0 0,4-1 0 15,-3 4 0-15,-1-1 2 0,0 1 1 0,1 3 0 0,-1-4 0 16,4 4 0-16,1 0 0 0,-9-3 0 0,5 3 0 16,3 0 42-16,-4 3 9 0,1 0 2 0,-5 0 0 15,5 0-122-15,-1 1-24 16,1-1-5-16,-16 0-1 0,1 0 68 0,3 4 14 0,12-4 2 0,-5 0 1 15,-6 4 10-15,3-4 1 0,-4 0 1 0,4 3 0 16,7-2 11-16,-7 2 0 0,-11-3 0 0,7 1 0 16,8-1 0-16,-4-3 8 0,-7 3-8 0,3-7 0 15,4-6 8-15,0 0-8 0,-7 7 10 0,7-7-10 0,0 0 37 16,0 0 2-16,0 0 0 0,0 0 0 0,-12-7 52 16,9 1 10-16,3-4 3 0,0 0 0 15,0-3-117-15,3-4-23 0,1 4-5 0,0-3-1 0,3-4 42 16,-7 0 8-16,0-3 1 0,8-3 1 0,7-1 13 0,-4 1 2 15,-8-4 1-15,1 4 0 0,11-1 0 0,-4 4 0 16,0 0 0-16,-3 0 0 0,-5 6-26 0,5 1 0 16,7-1 0-16,-8 8 0 0,1-1-14 0,-1 0-8 15,4 3-2-15,0 4 0 0,0 3 7 0,-3 0 1 16,-8 0 0-16,11 6 0 0,4 4 0 0,-8 0 1 16,-3 3 0-16,3 1 0 0,-3-1 15 0,0 0 0 0,-4 4-10 15,-4-1 10-15,4 1 0 0,-4 6 8 0,1-7 0 16,-5 4 0-16,-3 0 12 0,4-4 3 0,-1 1 0 15,-3-1 0-15,0-3 0 0,0 1 0 0,3-8 0 16,1 4 0-16,7-10-23 0,-7 3 0 0,-8 1 0 0,15-4-671 16,0 0-129-16</inkml:trace>
        </inkml:traceGroup>
        <inkml:traceGroup>
          <inkml:annotationXML>
            <emma:emma xmlns:emma="http://www.w3.org/2003/04/emma" version="1.0">
              <emma:interpretation id="{5B079105-B8D0-4060-81C5-7F38916F20C8}" emma:medium="tactile" emma:mode="ink">
                <msink:context xmlns:msink="http://schemas.microsoft.com/ink/2010/main" type="inkWord" rotatedBoundingBox="18107,10790 18567,10771 18615,11873 18154,1189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6948.9103">9608 2438 1436 0,'0'0'32'0,"0"0"6"0,4-6 2 0,-4-1 0 0,3 1-32 0,-3 6-8 0,-3-10 0 0,3 3 0 15,0 1 86-15,-4-1 16 0,-4 0 3 0,8 7 1 16,-3-3-39-16,-5 0-8 0,1 3-2 0,-1 0 0 16,-3 6-39-16,11-6-8 0,-7 4-2 0,-1 2 0 15,-3 1-8-15,0 3 0 0,8 3 0 0,-5-3 0 16,4 3-11-16,-3 0 3 0,3 4 0 0,1-1 0 15,3 1 8-15,0 3-13 0,0-1 5 0,3 1 8 16,1-3-11-16,0-4 11 0,-1 0-8 0,5 0 8 16,-4-6 0-16,3-1 14 0,0 1-2 0,4-7 0 15,-11 0-12-15,12-3 0 0,-1-7 8 0,0 0-8 16,4-3 0-16,-4 0 0 0,4-7 0 0,0 0 0 16,-1-6 0-16,1 2 9 0,4-5 1 0,-4-4 0 15,0 0 6-15,3 0 0 0,1-7 1 0,-1 4 0 16,5-4 10-16,-5 1 1 0,-3 2 1 0,0-2 0 0,0 6-9 15,-1 0-1-15,1 0-1 0,-7 3 0 0,-5 7-18 16,5 0 0-16,-1 3 0 0,1 4 0 0,-5 6 0 16,1 0 0-16,-4 3 0 0,4 4 0 0,-4 3-15 0,0 0-3 15,0 7-1-15,0 2 0 0,0 5-5 0,-4 5 0 16,0 5-1-16,-3-1 0 0,3 6 6 0,-3 1 2 16,-1 10 0-16,1-1 0 0,3 7 17 0,-7 4 0 15,-4-1-8-15,0 4 8 0,1 3-10 0,2 4 2 16,-2-1 0-16,-1 4 0 0,0-4 8 0,0-3 0 15,-3 0 0-15,10-6 0 0,-3-7 0 0,0-4-12 16,3-6 12-16,1-3-12 0,3-4 21 0,4-6 4 0,0-7 1 0,0 1 0 16,4-8-1-16,-4-6 0 0,0 0 0 0,0 0 0 15,4-6 23-15,-1-8 5 0,5 1 1 0,-1-3 0 16,-3-4-11-16,0 0-3 0,-1 0 0 0,-3 1 0 16,0-5-7-16,0 5-1 0,-3-1-1 0,-1 0 0 15,-3 0-43 1,3 4-8-16,0-1-1 0,-3 1-663 0,3 3-133 0</inkml:trace>
        </inkml:traceGroup>
        <inkml:traceGroup>
          <inkml:annotationXML>
            <emma:emma xmlns:emma="http://www.w3.org/2003/04/emma" version="1.0">
              <emma:interpretation id="{07818D2A-58E0-4DDF-AB56-709A65A5BA0F}" emma:medium="tactile" emma:mode="ink">
                <msink:context xmlns:msink="http://schemas.microsoft.com/ink/2010/main" type="inkWord" rotatedBoundingBox="19391,10815 21037,10744 21075,11638 19429,1170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7658.7185">11037 2254 1314 0,'0'0'28'0,"0"-4"7"0,-7-2 1 0,7-1 1 15,-4-3-29-15,-3 4-8 0,-1 2 0 0,-3-2 0 16,0-1 51-16,0 4 9 0,0 0 1 0,-1 3 1 15,-2 3-38-15,2 0-7 0,-2-3-1 0,-1 7-1 0,0-4-15 0,0 4 0 16,4-1 0-16,0 4 0 0,0 0-8 0,0 0 8 16,3 0-12-16,1 3 12 0,7-3-12 0,-4 0 4 15,4 0 8-15,0 0-13 0,4 0 4 0,-1 0 1 16,1-1 0-16,4 1 0 0,-1-3 8 0,0 3-12 16,1-4 12-16,3 4-12 0,0 0 26 0,0 0 5 15,-3 0 1-15,-1 0 0 0,-3 0-5 0,-1 0-1 16,5 0 0-16,-8-1 0 0,0 1 37 0,0 0 7 15,0 3 2-15,-8 1 0 0,5-4-16 0,-5 3-4 16,1-3 0-16,-1 0 0 0,1 3-16 0,-4-3-3 16,0 0-1-16,3 3 0 0,1-3-12 0,-4 0-8 15,3-1 8-15,1 1-8 16,-4-3-16-16,3-4-8 0,8-3-2 0,0 0-567 0,-3 4-114 16</inkml:trace>
          <inkml:trace contextRef="#ctx0" brushRef="#br0" timeOffset="47832.3316">11134 2297 1321 0,'0'6'28'0,"0"-6"7"0,0 0 1 0,3 10 2 0,-3 0-30 0,0 3-8 0,-3 0 0 0,3-3 0 16,0 7 64-16,-4-4 11 0,4 4 2 0,-4-4 1 16,4 3-22-16,-7 1-5 0,7-4-1 0,-8 3 0 15,5-2-30-15,-1-5-7 0,4 1-1 0,-4-3 0 16,1 0-38-16,3-7-8 0,0 0-2 0,0 0-739 15</inkml:trace>
          <inkml:trace contextRef="#ctx0" brushRef="#br0" timeOffset="48406.2752">11200 1934 2176 0,'-7'-4'62'0,"7"4"13"0,0 0-60 0,0 0-15 0,0 0 0 0,0 0 0 16,0 0 0-16,0 0 0 0,0 0 0 0,0 0 0 31,7 10-20-31,5 0-6 0,-5-3-2 0,-7-7-576 0,11 10-116 0</inkml:trace>
          <inkml:trace contextRef="#ctx0" brushRef="#br0" timeOffset="48240.1214">11375 2320 1354 0,'0'0'38'0,"0"0"10"0,0 0-39 0,0 0-9 16,0 0 0-16,0 0 0 0,0 0 117 0,0 0 22 15,0 0 4-15,0 0 1 0,0 0-45 0,0 0-9 16,0 0-2-16,0 0 0 0,0 0-16 0,-4-7-3 16,4 7-1-16,0-3 0 0,0 3-32 0,-3-7-6 0,-1 4-2 15,4 3 0-15,0 0-28 0,-8 0 0 0,1 3 0 16,0 4 0 0,7-7-23-16,-8 6-10 0,1 4-3 0,-1 0 0 0,5 3 15 0,-5-3 2 0,4 0 1 0,1 3 0 15,-5-3 18-15,5 4 0 0,3-5-8 0,0 1 8 16,0 0-10-16,0-3 2 0,0-7 0 0,3 6 0 31,5-2-23-31,-8-4-4 0,7 3-1 0,4-3 0 0,0 0 23 0,-3-3 4 0,-8 3 1 0,7 0 0 16,4-4 8-16,1 4 0 0,-1 0 0 0,-8 0 0 15,-3 0 0-15,8 4 0 0,-8-4 0 0,0 0 0 16,4 10-9-16,3-1 0 0,-3 1 0 0,-1 4 0 16,1-1 9-16,-4 3 0 0,-4 1-9 0,4 3 9 15,-3-4 0-15,-5 7 0 0,5-6 0 0,-5 6 0 16,1-3 0-16,-1-1 0 0,1 1 0 0,-4 0 0 15,3-4 0-15,1 4 0 0,-1-7 0 0,-3 1 8 16,4 2-8-16,-1-9 0 0,-3 3 0 0,4-4-613 16,-1-6-123-16</inkml:trace>
          <inkml:trace contextRef="#ctx0" brushRef="#br0" timeOffset="49094.8015">11768 2264 990 0,'4'13'21'0,"-4"-3"5"0,-4 3 1 0,4 0 1 0,0 0-28 0,0 4 0 15,-3 3 0-15,-1-4 0 0,0 1 41 0,1-1 3 16,-1 4 0-16,-4-4 0 0,1-2 6 0,3 2 2 16,-3-3 0-16,3-3 0 0,-7 0 18 0,7 0 4 0,-3-7 1 15,7-3 0-15,0 0-5 0,0 0-1 0,0 0 0 16,0 0 0-16,7-10-26 0,-7 4-6 0,4-4-1 0,0-3 0 16,3-4-23-16,4 1-5 0,0-1 0 0,1 1-8 15,-1-1 8-15,0 1-8 0,0 3 0 0,0-1 0 16,-3-2 0-16,-1 6 0 0,4 0 0 0,-3 0 0 15,-1 7-12-15,4-4 12 0,-11 7-13 0,8-3 5 16,-1 6-4-16,-7-3 0 0,0 0 0 0,4 7 0 16,-1 3 2-16,1 3 0 0,0-3 0 0,-4 3 0 15,4 4 10-15,-4-4 0 0,0 0 0 0,0 3 0 16,-8 1 0-16,8-4 11 0,0-3-3 0,0 3 0 16,0-3 4-16,0 0 0 0,0-10 0 0,0 7 0 15,4-1-12-15,-4-6 8 0,0 0-8 0,7 0 8 16,-3-3-8-16,-4 3-11 0,11-7 3 0,-3 1 0 15,3-4 8-15,0 0-12 0,0-3 12 0,0-1-12 16,0 5 4-16,4-5 0 0,0-2 0 0,-4 6 0 16,0-3-12-16,0 6-1 0,4-3-1 0,-7 4 0 15,3-1 10-15,-4 4 1 0,-7 3 1 0,0 0 0 0,0 0 0 0,0 0 0 16,8 3 0-16,-8-3 0 0,0 0-1 0,3 10 0 16,1 0 0-16,-4-10 0 0,0 10 11 0,-4 0 0 15,8 0 0-15,-4 0-8 0,4-4 8 0,-1 4-8 16,-3-3 8-16,8-1-8 15,-1 4-24-15,-7-10-4 0,0 0 0 0,8 3-1 0</inkml:trace>
          <inkml:trace contextRef="#ctx0" brushRef="#br0" timeOffset="49439.9033">12388 2293 1362 0,'0'0'38'0,"0"-3"10"0,0-4-39 0,0 7-9 0,0 0 0 0,0-6 0 16,-7-1 120-16,7 7 23 0,-4-3 4 0,-3 0 1 15,3 3-56-15,-3-4-12 0,-4 4-1 0,-1 0-1 16,5 4-38-16,-4 2-7 0,0 1-1 0,0-1-1 16,3 4-17-16,-3 0-3 0,0 3-1 0,0-3 0 15,0 4-10-15,3-1 0 0,1 0 0 0,-1-3 0 16,1 3 0-16,7 4 0 0,0-4 0 0,0-3 0 16,0-1 0-16,7-2 0 0,-3 0 0 0,-4-7 0 15,11 3 0-15,-3 0 0 0,-1-3 14 0,-7 0-4 16,0 0-10-16,15-3 0 0,0 0 0 0,-4-4 0 15,0 0 8-15,0 4-8 0,-3 0 12 0,-1-4-4 16,0 4 0-16,-7 3-8 0,0 0 12 0,4-3-4 16,4 3 4-16,-8 0 1 0,0 0 0 0,0 0 0 0,0 0-2 15,3 6-1-15,1 1 0 0,-4-7 0 0,4 6-10 16,-1 1 8-16,-3-7-8 0,0 0 8 0,8 10-8 0,-1-3-14 16,1-4 3-16,-1 3 1 15,4-6-58-15,-3 4-11 0,7-4-2 0</inkml:trace>
        </inkml:traceGroup>
        <inkml:traceGroup>
          <inkml:annotationXML>
            <emma:emma xmlns:emma="http://www.w3.org/2003/04/emma" version="1.0">
              <emma:interpretation id="{7E7BA858-25A9-4052-A283-8038E611A424}" emma:medium="tactile" emma:mode="ink">
                <msink:context xmlns:msink="http://schemas.microsoft.com/ink/2010/main" type="inkWord" rotatedBoundingBox="21676,11035 22435,10885 22567,11555 21809,1170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9827.6403">13391 2099 1220 0,'0'0'27'0,"0"0"5"0,0 16 2 0,-4 1 0 0,4 6-34 0,-4 0 0 16,-3 7 0-16,7-1 0 0,-8 8 55 0,1-1 4 15,-4 3 1-15,0-2 0 0,3 2-17 0,-10 1-3 16,7 3-1-16,-4-4 0 0,0-2-12 0,4 2-3 16,0-2 0-16,0-8 0 0,-4 4-5 0,4-6-2 15,-1-4 0-15,5-3 0 0,0-4-17 0,3-3 0 16,-4-3 0-16,5-3-765 15</inkml:trace>
          <inkml:trace contextRef="#ctx0" brushRef="#br0" timeOffset="50088.6216">13250 2217 1638 0,'0'0'36'0,"0"0"7"0,7-9 1 0,4-1 3 0,8 3-38 0,-4 0-9 0,-4 1 0 0,11 6 0 15,-3-3 0-15,3 3 0 0,-7 3 0 0,3 0 8 16,-3 0-8-16,0 4 12 0,4-4-12 0,-12 7 12 16,8 0 19-16,-4 0 4 0,-4 3 1 0,-3-3 0 15,4 3-23-15,-5-3-4 0,-3 3-1 0,0 1 0 16,0-1 26-16,-11 3 5 0,11-2 1 0,-7 2 0 16,-1-3 3-16,-3 0 1 0,-4 4 0 0,4-4 0 15,0 4-31-15,0-8-5 0,-4 5-8 0,4-8 11 16,-4 4-40-1,4-7-8-15,11-3-2 0,-8 7-574 0,-3-7-115 0</inkml:trace>
          <inkml:trace contextRef="#ctx0" brushRef="#br0" timeOffset="50346.8463">13673 2264 1515 0,'0'0'33'0,"0"0"7"0,0 0 2 0,0 0 1 0,0 0-35 0,-4 6-8 16,-3 1 0-16,-1 3 0 0,1 0 56 0,-1 3 10 15,-3 0 2-15,8 0 0 0,-1 0-29 0,-4 7-6 16,1-3-1-16,0-1 0 0,-1 1-4 0,4-1-2 16,1 1 0-16,-1-4 0 0,4 0-5 0,0-3-1 15,0 0 0-15,7-4 0 0,-3 1-3 0,-4-7-1 16,8 3 0-16,-1 1 0 0,4-4 3 0,0-4 0 16,0 1 0-16,-3-4 0 0,-1 1 8 0,4-1 1 0,1-3 1 0,-5 0 0 15,0 1-15-15,-7-1-3 0,12 0-1 0,-9 0 0 16,1-3-10-16,-4 3-14 0,4-3 3 0,-4-1 1 31,0 1-126-31,3 0-24 0,-3 0-6 0</inkml:trace>
          <inkml:trace contextRef="#ctx0" brushRef="#br0" timeOffset="50540.0523">13781 2234 1153 0,'26'10'32'0,"-19"-4"8"0,-3 4-32 0,3 0-8 0,-3 3 0 0,3 1 0 16,1 2 87-16,-8 1 15 0,0-1 3 0,0 1 1 15,0-1-10-15,0 4-1 0,0-4-1 0,-4 1 0 16,4-1-26-16,0-6-4 0,-4 3-2 0,0-3 0 16,4-10-43-16,4 7-9 0,-4 0-2 0,-4-4 0 0,4 0-19 0,8-6-4 15,-4 0-1-15,3-4 0 16,0-3-140-16,5-3-29 0,-5 0-6 0,-3-4-1 0</inkml:trace>
        </inkml:traceGroup>
        <inkml:traceGroup>
          <inkml:annotationXML>
            <emma:emma xmlns:emma="http://www.w3.org/2003/04/emma" version="1.0">
              <emma:interpretation id="{3B996556-4AF0-47E4-8D2A-ED68686C5FB1}" emma:medium="tactile" emma:mode="ink">
                <msink:context xmlns:msink="http://schemas.microsoft.com/ink/2010/main" type="inkWord" rotatedBoundingBox="22525,10698 22539,10697 22540,10712 22525,10713"/>
              </emma:interpretation>
              <emma:one-of disjunction-type="recognition" id="oneOf18"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v</emma:literal>
                </emma:interpretation>
                <emma:interpretation id="interp20" emma:lang="" emma:confidence="0">
                  <emma:literal>}</emma:literal>
                </emma:interpretation>
                <emma:interpretation id="interp21" emma:lang="" emma:confidence="0">
                  <emma:literal>w</emma:literal>
                </emma:interpretation>
                <emma:interpretation id="interp22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51586.0096">13888 1831 2127 0,'0'0'47'0,"0"0"9"0,0 0 3 0,0 0 1 0,0 0-48 0,0 0-12 0,0 0 0 0,0 0 0 15</inkml:trace>
        </inkml:traceGroup>
        <inkml:traceGroup>
          <inkml:annotationXML>
            <emma:emma xmlns:emma="http://www.w3.org/2003/04/emma" version="1.0">
              <emma:interpretation id="{2D6C6F71-96D5-4201-8BDA-A4A0B7934821}" emma:medium="tactile" emma:mode="ink">
                <msink:context xmlns:msink="http://schemas.microsoft.com/ink/2010/main" type="inkWord" rotatedBoundingBox="22635,11127 22967,11113 22976,11325 22644,1133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0858.5116">14007 2260 806 0,'0'14'17'0,"0"-14"4"0,0 9 1 0,7 1 2 0,-3 4-24 0,-4-1 0 16,0 0 0-16,0 0 0 0,0 0 86 0,0 1 13 15,0-1 2-15,0 0 1 0,0 0 12 0,-4 0 2 16,4-3 1-16,-7 3 0 0,7-6-7 0,0 0-2 16,0-7 0-16,0 0 0 0,0 0-34 0,0 0-7 0,0 0-2 15,0 0 0-15,11-4-26 0,-3 1-6 0,-1-7-1 0,4 0 0 16,-3-3-14-16,-1 3-3 0,4 0-1 0,-3-3 0 15,-1 3-5-15,4 0-1 0,-11 0 0 0,11 4 0 16,-3-1-8-16,-5-3 8 0,1 7-8 0,-4 3 8 16,0 0-8-16,0 0 0 0,0 0 0 0,0 0-11 15,0 0 1-15,11 7 0 0,-3-1 0 0,-1 1 0 16,0 3-3-16,-3 0-1 0,7 3 0 0,-7-3 0 16,3 0 0-16,-3-1 0 0,7 1 0 0,-3 0 0 15,-1-3-2-15,-3 3 0 0,3-7 0 0,4 0 0 16,-3 1-5-16,-1-4-2 0,4-4 0 0,1 1 0 31,-5-4-5-31,0-3-2 0,12 1 0 0,-4-5-585 0,3-2-117 0</inkml:trace>
        </inkml:traceGroup>
        <inkml:traceGroup>
          <inkml:annotationXML>
            <emma:emma xmlns:emma="http://www.w3.org/2003/04/emma" version="1.0">
              <emma:interpretation id="{25337D66-594A-4EAA-B2F4-A15B3E3BCFDA}" emma:medium="tactile" emma:mode="ink">
                <msink:context xmlns:msink="http://schemas.microsoft.com/ink/2010/main" type="inkWord" rotatedBoundingBox="22946,11087 23355,11070 23371,11430 22962,11448"/>
              </emma:interpretation>
              <emma:one-of disjunction-type="recognition" id="oneOf20">
                <emma:interpretation id="interp24" emma:lang="" emma:confidence="1">
                  <emma:literal>7</emma:literal>
                </emma:interpretation>
                <emma:interpretation id="interp25" emma:lang="" emma:confidence="0">
                  <emma:literal>Y</emma:literal>
                </emma:interpretation>
                <emma:interpretation id="interp26" emma:lang="" emma:confidence="0">
                  <emma:literal>y</emma:literal>
                </emma:interpretation>
                <emma:interpretation id="interp27" emma:lang="" emma:confidence="0">
                  <emma:literal>n</emma:literal>
                </emma:interpretation>
                <emma:interpretation id="interp28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51430.4537">14311 2250 1840 0,'0'0'52'0,"0"0"12"0,0 0-52 0,0 0-12 0,0-3 0 0,12 0 0 16,-5 0 58-16,0-1 9 0,5 1 1 0,-12 3 1 15,11-3-38-15,3-1-8 0,5 4-2 0,0-3 0 16,3 3-21-16,4-3 0 0,-4 3 0 0,-3 0 0 15,7-4 8-15,3 4-8 0,-10-3 8 0,3 3-8 16,-3-3 13-16,3 3-1 0,-7 0-1 0,-4 0 0 16,4-3 0-16,-4 3 0 0,0-4 0 0,0 8 0 15,-11-4 5-15,0 0 2 0,0 0 0 0,0 0 0 16,0 0 2-16,0 0 1 0,0 0 0 0,0 0 0 0,0 9-21 0,-3-2 8 16,-5 3-8-16,8-10 0 0,0 10 0 0,-4 0 0 15,-3 0 0-15,7 0 0 0,0-1 0 0,0 1 0 16,11 4 0-16,-11-5-12 0,0 1 1 0,8 4 0 15,-5-1 0-15,1 0 0 0,-4-3 11 0,7 0 0 16,-3 3 0-16,-4-3 0 0,0 3 0 0,0 0 0 16,0 0 0-16,0-3 0 0,0 3 0 0,0 1 0 15,-11-1 0-15,11-3 0 0,-4 0 0 0,1 0 0 16,-5-1 0-16,-3 1 0 0,11-3 0 0,-7 0 0 16,-1-4 0-16,-3 0 0 15,0-3-99-15,7 0-24 0,-7-3-5 0</inkml:trace>
        </inkml:traceGroup>
        <inkml:traceGroup>
          <inkml:annotationXML>
            <emma:emma xmlns:emma="http://www.w3.org/2003/04/emma" version="1.0">
              <emma:interpretation id="{3B7ABDC2-DF3C-4642-9B8B-CF8CF6204D73}" emma:medium="tactile" emma:mode="ink">
                <msink:context xmlns:msink="http://schemas.microsoft.com/ink/2010/main" type="inkWord" rotatedBoundingBox="22950,10704 23160,10695 23187,11339 22978,1134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1056.7345">14523 1828 1602 0,'0'0'35'0,"0"0"7"0,0 0 2 0,0 0 1 0,0 0-36 0,0 0-9 16,-11 10 0-16,11 3 0 0,-4-3 27 0,-3 3 3 15,-1 4 1-15,5 3 0 0,-5 3-7 0,1 3-2 16,-1 0 0-16,1 4 0 0,-4 3-10 0,0-3-3 16,7 6 0-16,-7-3 0 0,0 3 22 0,-1 1 4 15,-2-4 1-15,2 0 0 0,9-4-8 0,-5 1 0 16,5-3-1-16,-8-4 0 0,11-4-27 0,-4 1-14 16,0-3 2-16,4-4 0 15,0-7-68-15,0-6-12 0,4 10-4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19:16:20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3416 3511 1458 0,'-9'-18'32'0,"9"18"6"0,0 0 2 0,0-8 1 0,-3 5-33 0,3 3-8 0,0 0 0 0,0 0 0 15,0 0 77-15,0 0 14 0,0 0 2 0,-3-8 1 16,3 0-28-16,-3 3-6 0,0-1 0 0,0 4-1 15,0 2 2-15,3 0 1 0,0 0 0 0,-6 0 0 16,3 2-19-16,-3 1-4 0,4 0-1 0,-4-1 0 16,3 4-17-16,-3-1-3 0,0 0-1 0,3 3 0 15,-3 0-8-15,0 0-1 0,3-3-8 0,0 6 12 16,0-3-12-16,0 0 0 0,0 2 0 0,0-2 0 16,3 0 0-16,0 0 0 0,0 0 0 0,0-3 0 15,0 1-15-15,0-6 4 0,6 5 1 0,-3-2 0 16,-3-3-11-16,9 5-3 0,0-5 0 0,0 0 0 15,-3-5 5-15,3 2 1 0,-1-2 0 0,1-1 0 16,0 4 18-16,-3-1-12 0,0-2 12 0,3 5-10 0,0-3 10 0,-6 1 0 16,-3 2 0-16,0 0 0 0,9 5 8 0,0-5 1 15,-9 0 0-15,3 5 0 0,-3 0 7 0,3 3 2 16,-3 3 0-16,-3-6 0 0,0 3 5 16,3 0 1-16,-3 0 0 0,3 0 0 0,-6-3-3 0,3 3 0 15,-3 0 0-15,3 0 0 0,0 0-10 0,-3-3-3 16,3 1 0-16,0-1 0 0,3-5-8 0,0 0 0 15,0 0-10-15,-6 3 10 16,6-3-63-16,0 0-6 0,0 0-2 0,0 0-631 0,0 0-126 0</inkml:trace>
  <inkml:trace contextRef="#ctx0" brushRef="#br0" timeOffset="266.3539">3494 3405 1400 0,'8'-8'31'0,"-8"8"6"0,0 0 2 0,3 8 0 0,-3-5-31 0,6 7-8 0,0-2 0 0,3 3 0 16,-3 0 80-16,0-4 14 0,6 7 3 0,-6-4 1 15,0 4-40-15,0-4-8 0,0 3-2 0,0-5 0 16,3 0-20-16,-3-3-4 0,0 3 0 0,-6-2-1 15,6-1-14-15,-3 0-9 0,-3-5 12 0,0 0-12 16,-3-2-26-16,3 2-12 0,0 0-2 0,0-6-1 16,-6-4-131-16,6-3-25 0,-6 2-6 0</inkml:trace>
  <inkml:trace contextRef="#ctx0" brushRef="#br0" timeOffset="360.6671">3473 3326 1198 0,'9'-16'26'0,"-9"13"6"0,0 3 0 0,0 0 3 0,0 0-35 0,-3 0 0 16,3 0 0-16,0 0 0 0,0 0 40 0,3 0 0 15,-3 0 1-15,0 0-421 16,0 3-84-16</inkml:trace>
  <inkml:trace contextRef="#ctx0" brushRef="#br0" timeOffset="873.7797">3663 3321 1728 0,'-3'-8'38'0,"3"2"8"0,-3 6 2 0,3 0 0 0,-3-8-39 0,0 3-9 0,-3 0 0 0,6 5 0 16,0 0 77-16,-6-6 14 0,0 1 2 0,1 0 1 16,-1 5-43-16,6 0-9 0,0 0-2 0,-6 3 0 15,3 4-3-15,3-7-1 0,-3 6 0 0,0 4 0 16,3 1-5-16,-3 2-2 0,3-2 0 0,3 2 0 15,0 0-14-15,0 0-3 0,3 1-1 0,3-4 0 16,-4 3-11-16,1-2 8 0,-3-3-8 0,6 3 8 16,-3-6-8-16,0 3 0 0,-3-3 0 0,-3-5 0 0,0 0 0 0,9 3 0 15,-3-1 0-15,-6-2 0 0,0 0 0 0,6 0 0 16,-6 0-9-16,0 0 9 16,9-2 0-16,-6-1 0 0,3 0 0 0,0-2 0 0,-3 0 0 0,3 0 0 15,-3-1 8-15,3 1-8 0,-3 2 0 0,-3 3 0 16,0 0 0-16,6-2 0 0,3-1 0 0,-3 0 0 15,-1 3 0-15,-5 0 0 0,0 0 0 0,9 3 0 16,0 2 0-16,-3 1 0 0,0 2 0 0,3 0 9 16,-3 2-1-16,0 1 0 0,-3 2 7 0,0 0 1 0,3 0 0 15,-3 1 0-15,0-4 8 0,0 6 1 0,0-3 1 0,0 3 0 16,0 0-5-16,0 0-1 0,-3-3 0 0,0 0 0 16,3-2-7-16,0 0-1 0,-3-4-1 0,0 1 0 15,0 3-11-15,0-6 0 0,0-5-10 0,0 0 10 31,0 0-37-31,0 0-2 0,0 0 0 0,0 0 0 16,0 0-41-16,0-8-9 0,0-2-2 0,-3-3-632 0,-3-3-126 0</inkml:trace>
  <inkml:trace contextRef="#ctx0" brushRef="#br0" timeOffset="1424.4514">3761 3186 1310 0,'0'-8'37'0,"0"8"8"0,0 0-36 0,0 0-9 0,0 0 0 0,6 10 0 16,-3-2 73-16,3 0 13 0,0 3 2 0,-3-3 1 16,3 5-24-16,0-8-5 0,3 3 0 0,-3 0-1 0,0 0 1 0,-3 0 1 15,3 2 0-15,0 1 0 0,-3-6-2 16,0 6-1-16,-3-11 0 0,6 5 0 0,-6-5-18 0,0 0-4 16,0 0-1-16,0 0 0 0,6 6-7 0,-6-6-2 15,0 0 0-15,0 0 0 0,0 0 2 0,0 0 0 16,0 0 0-16,0-6 0 0,0-2-14 0,-3 0-2 15,3-5-1-15,0 0 0 0,-3 2-11 0,0-2 0 16,3 3 9-16,0-4-9 0,-3 4 0 0,3-1 0 16,0 3 0-16,0 0 0 0,0 0 0 0,3 3 0 15,-3 5 0-15,0 0 0 0,0 0 0 0,6-3-8 0,0 1 8 0,-6 2-8 16,0 0 8-16,12 5 0 16,-3-2 0-16,-1 2-8 0,-2 0 8 0,0 3 0 0,0-3 0 15,0 3 0-15,-3-2 9 0,3 2-9 0,0-3 12 0,-3 3-12 16,0 0 13-16,0 0-4 0,-3 0-1 0,0-8 0 15,6 8 4-15,-3 0 1 0,-3-8 0 0,0 0 0 16,0 0-13-16,3 5 8 0,-3-5-8 0,0 0 0 16,0 0 13-16,0 0-3 0,0 0-1 0,0 0 0 15,-6-5-9-15,3-3 10 0,0 0-10 0,3-6 10 16,-3 4-10-16,0-3 0 0,3 2 0 0,0-2 0 16,0 0 0-16,0 2 0 0,0-2 0 0,0 5 0 15,0-3 0-15,3 6 0 0,-6-3 0 0,3 3 0 16,0 5-9-16,3-6 9 0,-3 6 0 0,0 0 0 15,0 0 0-15,6 0-8 0,3 6 8 0,0-6 0 16,0 2 0-16,-9-2 0 0,0 0 0 0,9 6 0 16,-3-1 0-16,3 0-12 0,-3 1 12 0,-6-6-10 15,12 5-33-15,-4-3-6 0,1 1-2 0,-9-3 0 16,0 0-145-16,12 0-30 0,3-3-6 0</inkml:trace>
  <inkml:trace contextRef="#ctx0" brushRef="#br0" timeOffset="1803.9122">4098 2947 1302 0,'-6'-5'36'0,"3"5"10"0,0 0-37 0,0 0-9 0,-6-8 0 0,9 8 0 16,0 0 136-16,-6 0 26 0,0 0 5 0,-3 0 1 16,3 3-65-16,0 2-13 0,3-2-2 0,-3 2-1 15,0 3-37-15,6 0-7 0,-3 0-2 0,0 5 0 16,3 0-11-16,3-5-2 0,-3 6-1 0,3-4 0 15,3 3-8-15,0 1-2 0,0-4 0 0,3 1 0 16,-3-1-17-16,0 1 8 0,-3 0-8 0,3-9 0 16,0 3 9-16,0 1-9 0,-6-6 0 0,3 0 9 15,0 0 3-15,0-6 0 0,3 4 0 0,-3-3 0 16,0 5 0-16,0-8 0 0,0 2 0 0,0-2 0 16,0 0-12-16,-3 3 0 0,0-5 9 0,3-1-9 15,-3 3 8-15,0 0-8 0,0-3 10 0,0 9-10 16,3-6 8-16,-3 8-8 0,0-5 0 0,0 5 9 15,0 0-9-15,3 0 8 0,3-6-8 0,-6 6 8 16,0 0-8-16,8-2 0 0,-2 2 0 0,-6 0 0 16,9 0 12-16,0 0-2 0,0 2-1 0,0 4 0 15,0-6-1-15,-3 0-8 0,3-6 12 0,0 4-4 16,0 2-29-16,-3-6-7 0,0-2 0 0,3 1-756 16,0-1-150-16</inkml:trace>
  <inkml:trace contextRef="#ctx0" brushRef="#br0" timeOffset="2610.1655">3913 3688 1328 0,'0'0'37'0,"0"0"10"0,0 0-38 0,0 0-9 0,0 0 0 0,0 0 0 16,0 0 100-16,0 0 17 0,6 6 4 0,-3-1 1 15,6 3-32-15,0 0-6 0,0 0-2 0,0 2 0 16,3 1-10-16,0 5-3 0,0 0 0 0,0-1 0 16,2 4-28-16,-2-3-5 0,0 2-2 0,0 1 0 15,0-1-11-15,0 1-3 0,0-3 0 0,0 0 0 16,-3-3-4-16,3 0-2 0,-3 0 0 0,-1-2 0 16,-2 0-14-16,0-3 11 0,0-1-11 0,0-1 10 15,-3-1-10-15,-3-5 0 0,0 0-10 0,0 0 10 16,0 0-64-16,0 0-6 0,0 0-2 0,-3-3-628 15,0-2-125-15</inkml:trace>
  <inkml:trace contextRef="#ctx0" brushRef="#br0" timeOffset="2897.935">3919 3717 1470 0,'0'0'41'0,"0"0"11"0,0 0-42 0,3-5-10 0,6 5 0 0,0-8 0 16,-9 8 64-16,3-5 12 0,6 0 1 0,3-3 1 15,0 2-22-15,0-2-4 0,0 3 0 0,-1 0-1 16,1 0-20-16,0-1-4 0,0 4-1 0,-12 2 0 16,0 0 5-16,15-3 1 0,-3 0 0 0,0 3 0 15,-3 3 18-15,-9-3 4 0,9 5 1 0,0 3 0 16,-6 0 9-16,0 3 3 0,0 2 0 0,0 0 0 16,0 0-15-16,-6 1-4 0,3-1 0 0,0 0 0 15,0 0-24-15,0-2-4 0,-3 2-2 0,3-2 0 16,0-3-10-16,0 0-8 0,0-8 12 0,-6 8-12 15,6-3 0-15,0-5 0 0,0 0-15 0,0 0 5 16,0 0-42-16,0 0-9 0,0 0-2 0,0-8 0 16,-3-3-93-16,0-2-20 0,0 0-3 15,0 0-765-15</inkml:trace>
  <inkml:trace contextRef="#ctx0" brushRef="#br0" timeOffset="3126.4875">4062 3458 1443 0,'3'-16'32'0,"-3"16"6"0,0 0 2 0,0 0 0 0,0 0-32 0,0 0-8 16,0 0 0-16,6-2 0 0,-3 2 95 0,6 0 17 16,-3 2 3-16,0 4 1 0,3 1-33 0,0-1-7 15,0 4 0-15,0 1-1 0,-1-3-23 0,1 5-4 16,0-8 0-16,0 9-1 0,3-6-21 0,-3 2-4 16,0 1-1-16,0-1 0 0,0-2-11 0,0 3-2 0,-3-1-8 15,3 1 12-15,-3-3-12 0,3 0 11 0,-3 0-11 0,-3-3 10 16,2 3-10-16,-2-3-9 0,0 1 9 0,-3-6-13 31,0 0-48-31,0 0-10 0,0 0-1 0,0 0-594 0,0 0-118 0</inkml:trace>
  <inkml:trace contextRef="#ctx0" brushRef="#br0" timeOffset="3468.0612">4163 3522 1868 0,'0'0'41'0,"0"0"9"0,0-3 2 0,0 3 0 0,0 0-42 0,0 0-10 0,0 0 0 0,0 0 0 16,0 0 33-16,0 0 5 0,0 0 1 0,0 0 0 16,0 0-25-16,9 0-5 0,-9 0-1 0,9-3 0 15,0-2 2-15,0 2 0 0,-3-2 0 0,3 5 0 16,0-8-10-16,-3 6 0 0,3-4 0 0,0 4 0 16,-3-1 8-16,-6 3-8 0,6-3 8 0,2 1-8 15,1-1 8-15,-3 3-8 0,3 0 8 0,-9 0-8 0,6 3 16 0,3 2-3 16,-3-2 0-16,0-1 0 0,0 6 10 0,0 0 1 15,-3-3 1-15,3 3 0 0,-3-2 13 0,3 2 2 16,-3 2 1-16,0-2 0 0,-3 0 2 0,0 0 0 16,3 0 0-16,-3 0 0 0,0-3 0 15,0 6 0-15,-3-1 0 0,3-2 0 0,0-8-11 0,-3 3-3 16,0 2 0-16,3-5 0 0,0 0-29 0,0 0 8 16,0 0-8-16,0 0 0 0,0 0-11 0,0 0-5 15,0 0 0-15,0 0-1 16,0 0-131-16,0-5-25 0,-3 2-6 0,3-10-1 0</inkml:trace>
  <inkml:trace contextRef="#ctx0" brushRef="#br0" timeOffset="4430.1113">4583 2953 1504 0,'0'-6'43'0,"0"6"9"0,0 0-42 0,0 0-10 16,0 0 0-16,0 0 0 0,0 0 88 0,-3-10 16 15,0 2 4-15,-3-5 0 0,3 5-29 0,0 2-6 16,0-4-1-16,-3 7 0 0,0-7-12 0,0 2-4 0,0 0 0 15,0 3 0-15,-3-1-16 0,3 1-4 0,-5 2-1 0,5 3 0 16,-3-5-10-16,0 5-1 0,3-3-1 0,6 3 0 16,0 0-2-16,-9 8 0 0,-3-5 0 0,6 8 0 15,6-9-4-15,-3 6-1 0,0 3 0 0,0-1 0 16,0 3-16-16,6 1 0 0,0 2-13 0,3-1 5 16,-3 4 8-16,6 2-10 0,0 0 10 0,0-2-10 15,3-1 10-15,0 4 0 0,0-4-9 0,2 1 9 16,-2 2 0-16,3-5 0 0,-3 2 0 0,0 1 0 15,0-1 0-15,0-5 0 0,-3 6 0 0,3-3 0 16,-3 0 0-16,0-3 0 0,-4 0 0 0,1 0 0 16,0 1 0-16,0-4 0 0,0 1 0 0,-3-3 0 15,3 0 0-15,-3 0-12 0,0 0 0 0,0-3 1 16,-3-5-57-16,0 0-11 0,0 0-2 0,3 2-628 16,-3-2-126-16</inkml:trace>
  <inkml:trace contextRef="#ctx0" brushRef="#br0" timeOffset="4792.5476">4577 3294 1422 0,'0'0'40'0,"0"-5"9"0,3-3-39 0,-3 3-10 15,3-1 0-15,3 1 0 0,-3 0 63 0,0-1 10 16,3-2 3-16,-3 1 0 0,3-4-29 0,0 6-6 16,0-9-1-16,3 6 0 0,-6-2-22 0,6-1-5 15,-4 3-1-15,1 0 0 0,0 0-1 0,3 3-1 16,-6 0 0-16,3 2 0 0,3 1 3 0,-3 2 1 15,-6 0 0-15,6 2 0 0,0 1 15 0,0 2 3 16,3 3 1-16,-6 0 0 0,3 0 7 0,0 3 0 16,-3-1 1-16,3-2 0 0,-3 3-13 0,3-1-2 0,-3 1-1 0,3-3 0 15,-6-8-9-15,3 8-1 0,3-3-1 0,-1-2 0 16,-5-3 2-16,0 0 0 0,3 0 0 0,0-3 0 16,0-2 4-16,-3 5 2 0,0-6 0 0,0 1 0 15,0-5-1-15,-3 2 0 0,0 0 0 0,0-3 0 16,-2 3-1-16,2 0-1 0,-3 0 0 0,-3 3 0 15,3-3-4-15,0 3-1 0,0-3 0 0,-3 3 0 16,3-1-14-16,0 1 0 0,0 0-12 0,3-3 12 16,0 0-68-16,0 3-8 0,3-3 0 0,0 2-1 15,0-2-119-15,3 0-23 0,-3 3-5 0,3 0-339 16,3 2-68-16</inkml:trace>
  <inkml:trace contextRef="#ctx0" brushRef="#br0" timeOffset="4975.3336">4869 3090 1803 0,'0'0'40'0,"0"0"8"0,0 0 1 0,0 0 2 0,0 0-41 0,0 0-10 16,0 0 0-16,0 0 0 16,0 0 112-16,0 0 20 0,-3-5 4 0,-3 2 0 15,0-2-63-15,3-5-13 0,-3-1-2 0,0-2-1 0,3-1-8 0,0-1-1 16,0 1-1-16,0 4 0 0,3-3-6 0,-3 2-1 16,0-2 0-16,3 2 0 0,0-2-29 0,0 2-11 15,0 1 0-15,3-1 9 0,0 3-25 0,3-5-4 16,0 5-2-16,0-2-802 15,6-1-161-15</inkml:trace>
  <inkml:trace contextRef="#ctx0" brushRef="#br0" timeOffset="9525.0271">5044 2556 1566 0,'-3'-16'34'0,"3"16"7"0,0 0 2 0,-3 0 1 0,-6 0-35 0,6-8-9 0,1 0 0 0,-1-5 0 16,0 2 68-16,0 3 11 0,3 3 2 0,0 5 1 15,0 0-25-15,0 0-5 0,0 0 0 0,0 0-1 16,0 0-10-16,0 0-1 0,0 0-1 0,9 11 0 15,2-6-3-15,1 8 0 0,-3-5 0 0,0 5 0 16,3 3-16-16,-3 0-4 0,3 3-1 0,0-3 0 16,-3 2-3-16,3 1-1 0,-3 2 0 0,3-5 0 15,-4 2-11-15,1-2 10 0,-3 5-10 16,3-8 10-16,0 1-10 0,-3 1 0 0,0 1 0 0,0-8 0 16,0 3 0-16,-3-1 0 0,0-4 0 0,-3-6 0 15,0 0 0-15,3 5-16 0,-3 0 3 0,0-5 0 16,0 0-34-16,0 0-6 15,0 0-2-15,-3-5 0 16,0-8-21-16,-3 2-5 0,3-5-1 0,0 3 0 0,-3 0-117 16,3-3-23-16,-3 0-5 0,0 3-196 0,0-6-39 0</inkml:trace>
  <inkml:trace contextRef="#ctx0" brushRef="#br0" timeOffset="9971.1955">5095 2545 843 0,'0'-18'24'0,"-6"7"5"0,0-2-29 0,0 0 0 16,0-3 0-16,0 8 0 0,3-5 136 0,-3-1 20 15,0 1 5-15,3 5 1 0,0-5-49 0,0 8-9 16,-3-3-3-16,6 3 0 0,0-1-28 0,-3 6-5 15,0-5-2-15,0 5 0 0,3 0-13 0,0 0-2 16,0 0-1-16,0 5 0 0,0 1-19 0,0-6-4 0,3 5-1 0,0 3 0 16,0 5-10-16,0-8-1 0,-3 3-1 0,6 5 0 15,-3-7-14-15,3 4 8 0,-3 4-8 0,3-4 0 16,0 1 12-16,0-1-4 0,3 1-8 0,3 2 12 16,-3 0 0-16,3-5 0 0,0 3 0 0,-3-3 0 15,3 2-12-15,2-2 0 0,-2 0 8 0,0 0-8 16,-3-2 0-16,3-1 0 0,-3-3 0 0,3 1 0 15,-3 0 0-15,0-6 0 0,-3 3 0 0,3-5 0 16,-3 5 20-16,-3-5-3 0,0-1 0 0,0-2 0 16,-3-2 1-16,0 2 0 0,0 0 0 0,0-5 0 15,-3-1-4-15,0 1-1 0,-3-5 0 0,0 2 0 16,-3 0-5-16,3 0 0 0,0-3-8 0,-3 1 12 16,0 2-12-16,3 3 11 0,0 2-11 0,-3-2 10 0,0 0-1 15,3 2 0-15,0 1 0 0,3 4 0 16,-6-7-9-16,6 5 12 0,-3 3-12 0,3 0 12 15,3 5-12-15,-2 0 0 0,-1 0 9 0,3 0-9 16,0 0 0-16,0 0 8 0,3 10-8 0,-1-2 0 0,1 5 0 0,3-7-8 16,3 4 0-16,0 1 0 0,-3 2 8 0,3-5 0 15,0 3 0-15,3-4 0 0,-6 1 0 0,3 3 0 16,0-6 0-16,0 3 0 0,0-8 0 0,0 3 0 16,0-3 0-16,-4 0 0 0,4 0 0 0,-3-3 0 15,0 3 0-15,-3-5 0 16,-3 2-29-16,3-2-1 0,3-6 0 0,-3 9-742 15,-3-6-149-15</inkml:trace>
  <inkml:trace contextRef="#ctx0" brushRef="#br0" timeOffset="102203.9221">2699 3463 1578 0,'0'0'44'0,"0"0"12"0,-6 6-45 0,0-4-11 0,0 1 0 0,6-3 0 15,-3 3 92-15,3-3 16 0,0 0 3 0,0 0 1 16,0 0-40-16,0 0-7 0,0 0-1 0,0 0-1 15,0 0-31-15,0 0-5 0,3-6-2 0,3 1 0 16,0-3 6-16,3-2 1 0,0-1 0 0,3 0 0 16,0-5-11-16,2 3-1 0,7-3-1 0,-6 1 0 15,0-1-11-15,6 0-8 0,-3 3 12 0,0-1-12 0,-1 1 0 0,1 2 0 16,-3 1 0-16,0 2 0 0,-3 3 8 0,0-3-8 16,-3 5 0-16,3 0 0 0,-3 1 0 0,0-1 0 15,-1 3 0-15,-2 3 0 16,3-1 17-16,0 6-3 0,0 0-1 0,0 6 0 0,0 4 2 0,3-2 0 15,0 8 0-15,-3-3 0 0,3 5-6 0,-3 1-1 16,3-1 0-16,2 6 0 0,-8 5-8 0,6-3 12 16,-3 4-12-16,3 4 12 0,0 3-12 0,-6 0 10 15,3 0-10-15,0-3 10 0,0-5-10 0,0 0 8 16,-3 0-8-16,3-5 8 0,0 2-8 0,-1-2-11 16,1-5 3-16,3-1 0 15,-3 1-135-15,3-9-26 0,0 1-6 0,-3-4-809 0</inkml:trace>
  <inkml:trace contextRef="#ctx0" brushRef="#br0" timeOffset="102482.9858">2964 3802 2056 0,'0'0'58'0,"-6"-3"14"0,0 3-58 0,6 0-14 0,-3-2 0 0,3 2 0 15,-3-6 84-15,3 1 15 0,0 0 2 0,3-3 1 0,0 0-18 16,6-3-4-16,-3 1-1 0,3-3 0 0,0 2-42 16,2-2-8-16,1 2-1 0,3 1-1 0,0-4-27 0,6 1 0 15,-3-3 0-15,6-2 0 16,5-3-32-16,1-6-4 0,3-2-2 0,6 0 0 15,-1-3-138-15,4 0-27 0,-3-5-5 0</inkml:trace>
  <inkml:trace contextRef="#ctx0" brushRef="#br0" timeOffset="111521.5655">5021 3590 1238 0,'0'0'27'0,"0"0"5"0,0 6 2 0,0-6 2 0,0 0-36 0,0 0 0 16,0 0 0-16,0 0 0 0,0 0 91 0,0 0 11 15,0 0 2-15,5 5 1 0,-2 0-21 0,-3-5-5 16,6 8-1-16,-6-8 0 0,0 0-14 0,9 6-4 16,-3 1 0-16,0 1 0 0,3 3-12 0,-3 0-2 15,0 2-1-15,3 0 0 0,0 6-12 0,-3-1-2 16,3 1-1-16,0-1 0 0,-3 1-16 0,0-1-3 0,3 1-1 16,-3-1 0-16,0-2-10 0,-1-3 10 0,1 3-10 15,0-3 10-15,0-2-10 0,-3 2 10 0,0-2-10 16,3-3 10-16,-3 0-18 0,3 0-4 0,-6-8-1 15,3 5 0 1,0 0-41-16,-3-5-8 0,0 0-2 0,0 0 0 16,0 0-58-16,0 0-12 0,0 0-2 0,0 0-696 0</inkml:trace>
  <inkml:trace contextRef="#ctx0" brushRef="#br0" timeOffset="111708.6037">4994 3866 1818 0,'0'0'40'0,"0"2"8"0,-6 1 1 0,6-3 3 0,0 0-42 0,0 0-10 0,0 0 0 0,0 3 0 16,0-3 57-16,0 0 10 0,0 0 1 0,0 0 1 16,0 0-20-16,12-3-4 0,-3-2-1 0,3 2 0 15,-4-2-22-15,-8 5-5 0,12-6-1 0,0-2 0 0,0-2-7 0,0 2-1 16,-3-3-8-16,3 1 12 0,-3-4-12 0,3 4 0 16,-3-3 0-16,3-3 0 15,-3 0-52-15,2 0-14 0,1 0-2 0,-3-2-575 16,0 2-114-16</inkml:trace>
  <inkml:trace contextRef="#ctx0" brushRef="#br0" timeOffset="112188.1181">5294 3334 1753 0,'-6'-8'38'0,"6"8"8"0,0 0 2 0,0 0 2 0,0 0-40 0,-6-11-10 0,3 3 0 0,1-2 0 15,2-1 72-15,0-2 12 0,0 0 2 0,0-1 1 16,2-1-40-16,1 1-8 0,3 1-2 0,-3-3 0 15,3 6-13-15,-3-4-4 0,6 4 0 0,-6 2 0 16,3 0-10-16,3 0-2 0,0 3-8 0,3-1 12 16,-3 4-12-16,6 2 0 0,-3 0 0 0,0 0 0 15,2 8 9-15,1-3-9 0,0 3 8 0,-3-3-8 16,3 6 17-16,-3 2-1 0,0 3-1 0,-3 0 0 16,0 2-3-16,0 4 0 0,-3 1 0 0,3 1 0 15,-4 3 0-15,1 2 0 0,0 0 0 0,-3 0 0 16,-3 0-1-16,3 3-1 0,0-3 0 0,0 0 0 15,-3 0-2-15,0 0 0 0,0 0 0 0,3 0 0 16,-3-5 0-16,0 0-8 0,-3-3 12 0,3 0-4 16,0-5 1-16,-3 0 0 0,0-3 0 0,0 1 0 15,0-4 4-15,0 1 1 0,0-6 0 0,-3 0 0 0,1 1 1 16,5-6 0-16,-6 0 0 0,-3 0 0 0,3-3-15 0,-3-2 0 16,3-6-12-16,0 3 12 0,0-2-12 0,3-1 12 15,0 0-12-15,3-2 12 0,0 5-12 0,3-2 12 16,-3 2-12-16,6 0 12 0,-3 0-12 0,6 3 12 15,-3-1-12-15,3 6 12 0,3-5-11 0,-1 2 11 16,4 3-10-16,-3 0 10 0,3 0 0 0,-3 0 0 16,3-2 0-16,0-1 0 0,-3 3 0 0,0 0 0 15,2-3 8-15,-2 1-8 0,0-1 8 0,3 0-8 16,-3-2 12-16,0 0-12 0,0 0 0 0,0-3-12 0,0 2 0 0,0-2-756 16,0-2-152-16</inkml:trace>
  <inkml:trace contextRef="#ctx0" brushRef="#br0" timeOffset="113960.5311">6012 3045 1224 0,'0'0'27'15,"0"0"5"-15,0 0 2 0,-6-2 0 0,3-1-34 0,3 3 0 0,0 0 0 0,-6 3 0 0,6 2 84 0,0-5 9 16,0 8 3-16,0 0 0 0,3 0-36 0,0 0-8 16,0 2 0-16,3 4-1 0,0-4-19 0,0 3-3 15,-3 1-1-15,3 1 0 0,0 1 0 0,-1 0 0 16,1 0 0-16,-3-5 0 0,0-1-7 0,0 1-1 16,0-1-1-16,0-4 0 0,0 2 0 0,-3-3 0 15,0-5 0-15,0 0 0 0,0 0 7 0,0 0 2 0,0 0 0 0,0 0 0 16,0 0 12-16,0 0 2 0,0 0 1 0,0-5 0 15,0-3-27-15,-3-3-4 0,0 1-2 0,0 2 0 16,0-6-10-16,0 1 10 0,0-3-10 0,3 3 10 16,-3-3-10-16,3 3 0 0,0 0 0 0,0 0 0 15,-3-1 0-15,3-2 0 0,3 3 0 0,0 5 0 16,-3 0 0-16,3 3 0 0,0 0 0 0,0 2 0 16,3 3 0-16,-6 0 0 0,0 0 0 0,9 0 0 15,-3 3-13-15,3 2 5 0,-3 0 8 0,3 3-13 16,-3 0 13-16,0-3 0 0,0 3 0 0,-3 0 0 15,0 0 0-15,3 0 0 0,-3 0 9 0,3 3-9 16,-6-6 10-16,6 3-10 0,-3-3 10 0,3 3-10 16,-3-3 8-16,-3-5-8 0,3 6 0 0,-3-6 9 15,0 0-9-15,0 0 10 0,0 0-10 0,0 0 10 16,0 0 2-16,0 0 0 0,5-8 0 0,-2 3 0 0,-3-6-4 16,0 0-8-16,6 1 12 0,-6-1-4 0,0-2-8 15,0 2 0-15,0-2 9 0,0 0-9 0,0 2 0 0,0 1 0 16,0-3 0-16,0 5 0 0,3-3 0 0,0 0 0 15,-3 4 0-15,3 1 0 0,0 4 0 0,-3 2 0 16,0 0 0-16,0 0 0 0,3-6 0 0,3 4-10 16,-6 2 10-16,6 0-10 0,0 2 0 0,3 4 0 15,0 2 0-15,-6-3 0 0,-3 5 10 0,3-4-12 16,3 2 12-16,0-3-12 0,0 5 12 0,0 1 0 16,0-8 0-16,3 2-8 0,0 0 8 0,0 1 0 0,-9-6 0 15,11 2-8-15,1 1 8 0,-3-3 0 0,3 0 0 16,-3-3 0-16,3 1 0 0,-3-1 0 15,0-2 0-15,0-1 0 0,-3 1 0 0,0-8 9 0,3 5-9 0,-6-3 0 16,0 3 10-16,3-5-10 0,-1 3 8 0,-2-4-8 16,0-2 8-16,-3 3-8 0,3 0 0 0,-3 2 8 15,0-4-8-15,0 4 0 0,-3 0 9 0,0 1-9 16,0 5 8-16,1-9-8 0,-4 4 8 0,0 2-8 16,0 0 0-16,0 3 9 0,-3 2-9 0,0-2 0 15,0 5 0-15,3 0 0 0,0 0 0 0,0 0 0 16,0 5 0-16,3-2 0 0,3-3-12 0,0 7 3 15,0 4 9-15,3 2-10 0,0 1 10 0,3-4-10 16,3 3 10-16,-3 1 0 0,3-1 0 0,0 3 0 16,0-3 0-16,3-3 0 0,-3 1 0 0,2 0-8 15,1-3 8-15,0-3 0 0,3-2 0 0,-3-1 0 16,-3-2-28-16,6 0-3 0,-3-2-1 0,0-4 0 16,0 1-42-16,-1-3-9 0,1-3-1 0,0 1-1 15,0-3-40-15,-3-1-8 0,-3-2-2 0,3 3-381 16,-3-3-77-16</inkml:trace>
  <inkml:trace contextRef="#ctx0" brushRef="#br0" timeOffset="114559.3224">6631 2720 1436 0,'0'0'32'0,"0"0"6"0,-6-5 2 0,0 2 0 0,0 0-32 0,0 1-8 15,0-4 0-15,0 4 0 0,6 2 84 0,-6-3 16 16,0 3 4-16,6 0 0 0,0 0-36 0,-6 3-8 16,3 5 0-16,-3-3-1 0,6 3-15 0,-3-3-4 15,3 3 0-15,0 5 0 0,0 1-19 0,0-4-4 0,3 3-1 16,3 1 0-16,-3-1-16 0,0 3 10 0,3-6-10 0,-3 1 8 15,3 0-8-15,3-6 0 0,-6 0 9 0,-3-5-9 16,9 3 15-16,-3-1-2 0,-6-2 0 0,6 3 0 16,0-6 3-16,-6 3 1 0,6-5 0 0,0-3 0 15,-3 0 0-15,-3 0 0 0,3 0 0 0,-3 3 0 16,0-8-7-16,-3 5-2 0,3-3 0 0,0 3 0 16,0-2-8-16,-3-1 8 0,3 3-8 0,0 6 8 15,0-6-8-15,0 8 0 0,0 0 0 0,0 0 0 16,0 0 0-16,0 0 0 0,0 0 0 0,0 0 0 15,6 8 13-15,0-6-2 0,-3 6-1 0,0 3 0 16,3-1 0-16,0-4 0 0,-1 2 0 0,-5 0 0 16,0-3-10-16,0-5 0 0,9 5 0 0,0 3 0 15,-9-8-24-15,0 0-8 0,9 0 0 0,3-8-1 16,0 5-42-16,-3 1-8 0,-3-9-1 0,0 1-1 16,3-4-12-16,-3 4-3 0,-3-1 0 0,3 1 0 15,0-4 22-15,0 1 4 0,-3 3 1 0,-3 2 0 0,-3-3 48 0,3 1 9 16,3-1 3-16,-3 0 0 0,-3 9 13 0,0-9 12 15,0 3-3-15,3 0 0 0,-3 3 36 0,-3 0 7 16,-3 2 2-16,6-5 0 0,3 8 7 0,-6-3 2 16,-6 1 0-16,6 2 0 0,-3-5-16 0,6 5-3 15,-6-3-1-15,3 3 0 0,3 0-12 0,3 0-3 16,0 0 0-16,-9 0 0 0,3 3-19 0,6-3-9 16,0 0 8-16,6 0-8 0,0 5 0 0,-6-5 0 15,12 0-9-15,3 2 9 0,-3 4 0 0,3-1 0 16,-3-2 0-16,3-1 0 0,-3 6 0 0,-1-5 0 15,-2 2 0-15,3 0 0 0,-3 1 24 0,-3 2 0 0,0-6-1 16,-3 6 0-16,-3 0 22 0,3 0 5 0,-3 3 1 0,-3-3 0 16,0 0 1-16,0 2 1 0,-3-2 0 0,6-3 0 15,-3 3-21-15,-3-5-5 0,0 2-1 0,6-5 0 16,0 0-26-16,-6 6 0 0,6-6 0 0,0 0-803 16,0-8-158-16</inkml:trace>
  <inkml:trace contextRef="#ctx0" brushRef="#br0" timeOffset="115901.0339">6821 2979 1093 0,'0'0'31'0,"0"0"7"0,0 0-30 0,0 0-8 0,0 0 0 0,0 0 0 15,0 0 100-15,0 0 18 0,0 0 4 0,0 0 1 16,6 6-51-16,0 4-9 0,0 1-3 0,3-1 0 16,-3 1-20-16,3 2-4 0,0-2 0 0,3 5-1 15,-3-1 2-15,3 1 1 0,-3 0 0 0,0-3 0 16,-1-2 0-16,-2 0 0 0,0-4 0 0,0 1 0 15,0 0-7-15,0 0-2 0,-6-8 0 0,0 0 0 16,0 0 0-16,0 0 0 0,0 0 0 0,0 0 0 16,0 0 4-16,0 0 1 0,0 0 0 0,0 0 0 15,-3-5-9-15,3 0-1 0,0-3-1 0,-3 0 0 16,0-5-11-16,3 2-3 0,-3-2 0 0,0 0 0 16,0-3-9-16,3 0 0 0,-3 0 0 0,3 0 0 15,0 3 0-15,0 0 0 0,0-1 0 0,0-1 0 16,3 1 0-16,-3 1 0 0,3 0 0 0,0 2 0 15,0 6 0-15,-3-3 0 0,0 8-8 0,0 0 8 0,6-5-8 16,-6 5 8-16,0 0-10 0,0 0 10 16,0 0 0-16,9 5-9 0,-3 3 9 0,0 0 0 0,0 2 0 15,0-2 11-15,-6 3-1 0,3 0 0 0,0-1-10 16,0 3 10-16,0-7-10 0,-3 2 10 0,3-3-10 16,-3 3 0-16,0-8 0 0,0 0 0 15,0 0-47-15,0 0-5 0,9 2 0 0,-9-2-1 16,0 0-71-16,12-2-13 0,-6-6-3 0,0 3-1 15,-3-6-16-15,0 0-3 0,6-4-1 0,-6-1 0 16,-1 2-11-16,1 1-3 0,0 0 0 0,0-3 0 16,-3 3 47-16,3-3 10 0,0 0 2 0,-3 6 0 0,3-1 84 0,-3 3 16 0,-3-3 4 0,3 4 1 15,3-1 109-15,-3 8 22 0,-3-8 4 0,3 8 0 16,0 0 36-16,0 0 6 0,-3-3 2 16,3 6 0-16,-3 5-38 0,3-3-7 0,3 3-2 0,-3 0 0 15,0 2-46-15,3-2-10 0,3 6-1 0,0-7-1 16,0 7-41-16,0-4-8 0,3 3-2 0,0-5 0 15,0-2-1-15,0 2-1 0,-3-3 0 0,3 0 0 16,3 3 2-16,-12-8 1 0,0 0 0 0,0 0 0 16,12-8 14-16,-12 8 2 0,9-5 1 0,-7-3 0 15,1-3 8-15,0 3 2 0,0-5 0 0,-6 3 0 16,-3 2 4-16,4 2 2 0,-4-1 0 0,3 1 0 16,-3-2-6-16,-3 3-2 0,6-3 0 0,-3 3 0 15,3-1-18-15,-3 4-3 0,0-3-1 0,0 2 0 16,3-2-16-16,0-3 0 0,0 2 0 0,0 1 0 15,6 0-66-15,0-1-7 0,-3 1-2 0,3-3 0 16,-6 0-154-16,6 0-31 16,3-2-7-16</inkml:trace>
  <inkml:trace contextRef="#ctx0" brushRef="#br0" timeOffset="116020.3678">7196 2622 1591 0,'0'0'35'0,"9"0"7"0,-3 5 2 0,-6-5 0 0,6 8-35 15,0-2-9-15,3 1 0 0,-3 7 0 0,-3-9 81 0,3 6 15 16,0-3 2-16,0 2 1 0,3 1-49 0,-3-6-10 15,-3 3-1-15,3-3-1 0,0-2-24 0,-6-3-5 16,0 0-1-16,9 5 0 16,0-5-51-16,-9 0-10 0,0 0-3 0,8 0-536 0,-2 0-108 0</inkml:trace>
  <inkml:trace contextRef="#ctx0" brushRef="#br0" timeOffset="116564.9447">7360 2484 1663 0,'-6'0'36'0,"0"0"8"0,6 0 2 0,0 0 1 0,0 0-38 0,-3 0-9 0,-3-5 0 0,6 5 0 16,0 0 93-16,-6 0 17 0,0 0 3 0,0 5 1 16,6-5-56-16,-3 0-11 0,3 3-3 0,-3 0 0 15,0 5-32-15,3-8-12 0,6 0 0 0,0 5 9 16,0 3-9-16,0 0 0 0,6-3 0 0,0 0 0 15,0 3-11-15,0 0 11 0,3-2-8 0,-3 2 8 16,0-3 0-16,3 3 0 0,-7 0 0 0,1 0 0 0,3 0 0 0,-6-3 0 16,0 3 0-16,0-3 0 0,-3 3 12 15,0-3 2-15,-3 3 0 0,0-2 0 0,0 1 25 0,0-1 5 16,0-6 0-16,-3 8 1 0,-3-3-11 0,6-5-2 16,0 0-1-16,0 0 0 0,0 0-16 0,-3 5-3 15,-3-2-1-15,6-3 0 0,0 0-11 0,0 0 0 16,0 0 0-16,0 0 0 0,3-5-16 0,-3-1-4 15,3-2-2-15,-3 0 0 16,0-2-5-16,3-1-1 0,0-2 0 0,0 3 0 16,-6 2-16-16,3-8-4 0,3 0-1 0,0 3 0 15,-3 2 9-15,-3 0 3 0,3-2 0 0,0 8 0 0,0-6 17 0,-3 9 4 0,0-6 1 0,3 8 0 16,0-6 15-16,0 6 0 16,-6-7 0-16,6 7 0 0,0 0 0 0,0 0 15 15,0 0-3-15,0 7-1 0,0-7 9 0,3 6 3 0,0 2 0 0,0 0 0 16,0 0-10-16,3-3-1 0,0 3-1 0,3 2 0 15,0-4-11-15,3 2 0 0,-3-6 9 0,3 1-9 16,0 0 9-16,-4 2-9 0,-8-5 12 0,12-8-12 16,6 3 16-16,-6-1-3 0,-3 1-1 0,0-3 0 15,3 0-2-15,-3 0-1 0,-3-5 0 0,-3 8 0 16,0-9-9-16,0 4 0 0,0 2 0 0,-3 0 0 16,-6-3-104-16,3 3-22 0,-6 1-5 0</inkml:trace>
  <inkml:trace contextRef="#ctx0" brushRef="#br0" timeOffset="116709.9815">7071 2320 2052 0,'0'0'45'0,"0"0"10"0,0 0 1 0,0 0 1 0,0 0-45 0,0-2-12 16,0-6 0-16,3 3 0 0,6 2 9 0,-6-5 0 15,0 3 0-15,0-1-622 16,0-2-125-16</inkml:trace>
  <inkml:trace contextRef="#ctx0" brushRef="#br0" timeOffset="117262.0865">6220 3868 1796 0,'0'0'40'0,"0"0"8"0,0 0 1 0,0 0 1 0,0 0-40 0,0 0-10 16,0 0 0-16,0 0 0 0,0 8 88 0,0 0 16 0,3 3 4 15,3-1 0-15,0 3-56 0,3 3-10 0,0 3-2 16,0-1-1-16,0-2-11 0,3 0-1 16,-3 0-1-16,2 3 0 0,1-1-14 0,-3-5-4 0,-3 1 0 0,3 1 0 15,0-1-8-15,0-1 10 0,0 0-10 0,-3 0 10 16,3 1-10-16,0 1 0 0,3-1 0 0,-6-1 0 31,3 0-55-31,-6-2-3 0,2 2-1 0,-5-2 0 16,3-1-132-16,0-5-26 0,-3 3-6 0,0-2-1 0</inkml:trace>
  <inkml:trace contextRef="#ctx0" brushRef="#br0" timeOffset="117413.7961">6119 4249 1713 0,'0'-13'48'0,"0"13"12"0,0 0-48 0,0 0-12 0,6-8 0 0,0 3 0 15,3-3 53-15,-3 0 9 0,0 3 2 0,3-1 0 16,-1-2-25-16,4 0-5 0,-3 0-1 0,0-2 0 16,0 2-23-16,6-3-10 0,3 1 8 0,-6-1-8 15,0 1-40-15,6-1-14 0,2-2-2 0,-2 2-784 16</inkml:trace>
  <inkml:trace contextRef="#ctx0" brushRef="#br0" timeOffset="117832.8942">6565 3940 1952 0,'-12'10'56'0,"12"-10"11"0,0 0-54 0,0 0-13 15,0 0 0-15,0 0 0 0,0 0 49 0,0 0 7 0,0-5 2 0,0-3 0 16,-3 0-21-16,3-3-4 0,0 1-1 16,-2-3 0-16,2-3-17 0,2 3-4 0,1 2-1 0,0 0 0 15,0 1 2-15,3-1 1 0,3 1 0 0,-3 2 0 16,3 2-13-16,0 1 0 0,3 2 8 0,0 3-8 15,3 0 0-15,-3 3 0 0,-3 5 0 0,3 0 0 16,-1-3 8-16,4 6-8 0,-3-3 0 0,-3 8 0 16,3 0 10-16,-3-1-10 0,0 4 10 0,-6-1-10 15,0 6 15-15,3-3-3 0,0 6-1 0,0-1 0 16,-6 3 3-16,3-2 1 0,-3 2 0 0,0-2 0 16,0-1 1-16,-3 0 1 0,0-2 0 0,3 0 0 15,-3-5-2-15,0-1-1 0,-3-5 0 0,3-2 0 16,0-1 3-16,-3-2 1 0,0-2 0 0,-3-4 0 15,0-4-18-15,6-4 0 0,-3 1 0 0,0-5 0 16,-3 2 0-16,3-6 0 0,6 1 0 0,-3 3 0 16,3-4 0-16,-6 6-12 0,6-2 12 0,0 5-12 15,3-3 12-15,0 5 0 0,-3 3 0 0,9-5 0 0,0 2 0 16,-9 3 0-16,15 0 0 0,-3-3-9 0,3 3 9 0,0 3 0 16,3 0 0-16,-3-3 0 0,-4 0-24 0,7 0 1 15,0-6 0-15,0 4-721 16,-3-4-144-16</inkml:trace>
  <inkml:trace contextRef="#ctx0" brushRef="#br0" timeOffset="119385.7203">7176 3723 1515 0,'0'0'33'0,"0"13"7"0,-3 0 2 0,3-13 1 0,9 11-35 0,-7 5-8 0,-2-3 0 0,9 8 0 16,3-5 58-16,0 2 10 0,-3 4 1 0,0-1 1 16,0-3-13-16,0 3-2 0,3 1-1 0,-3-1 0 15,-3 0-10-15,3 0-1 0,0 0-1 0,-3 0 0 16,0 1 0-16,2-4 0 0,-2 3 0 0,0-5 0 16,0 0-18-16,-3 0-4 0,0-3-1 0,3-2 0 15,-3-6-19-15,-3-5 0 0,0 0 0 0,3 8 0 16,-3-8-42-16,0 0-12 0,0 0-2 15,-3 0-1-15,-3-8-62 0,3 0-12 0,0 0-2 16,-3-2-417-16,-6-6-83 0</inkml:trace>
  <inkml:trace contextRef="#ctx0" brushRef="#br0" timeOffset="119593.4659">7193 3863 1127 0,'-6'-21'32'0,"6"13"7"0,0-3-31 0,3 1-8 16,0-4 0-16,-3 4 0 0,0-3 92 0,3-1 18 15,3 4 3-15,0-1 1 0,3 1-50 0,0 2-9 0,0 0-3 0,3 0 0 16,0 3-28-16,0 2-5 0,0 0-2 0,0 3 0 15,-3 0 12-15,2 3 3 0,-2 2 0 0,0 3 0 16,-3-3 24-16,0 3 4 0,-3 0 2 0,0 3 0 16,-3 5-4-16,0 0-1 0,0-1 0 0,-3 4 0 15,0 2-19-15,3-2-4 0,-3-3-1 0,3 2 0 16,-3-2-18-16,3-3-4 0,0-2-1 0,0-1 0 16,0 1-10-16,-3-6-12 0,3-5 2 0,0 0 1 15,0 0-67-15,0 0-14 16,0 0-2-16,-3-10-567 0,3-4-113 0</inkml:trace>
  <inkml:trace contextRef="#ctx0" brushRef="#br0" timeOffset="119800.3977">7298 3405 1463 0,'-3'-5'41'0,"3"10"10"16,0-5-41-16,0 0-10 0,3 5 0 0,3 3 0 15,-6 0 86-15,3 0 15 0,5 6 3 0,-5-4 1 0,3 3-17 0,0 3-3 16,0 0-1-16,3 3 0 0,-3-4-26 0,3 4-6 15,-6 0 0-15,3 2-1 0,3 3-19 0,0-3-3 16,-6 2-1-16,3 1 0 0,0 3-16 0,0-3-4 16,0-3-8-16,-3 0 12 0,0-8-12 0,3 3 0 15,0-5 0-15,-3 2 0 16,0-8-42-16,-1 3-11 0,4-5-3 0,-6-3-621 16,0 0-125-16</inkml:trace>
  <inkml:trace contextRef="#ctx0" brushRef="#br0" timeOffset="120296.5041">7488 3524 1422 0,'0'0'40'0,"0"0"9"0,0 0-39 0,0 0-10 0,0 0 0 15,0 0 0-15,0 0 78 0,-9 3 14 0,3 0 2 0,6-3 1 16,0 7-24-16,-3 1-5 0,3 3-1 0,-3 0 0 16,6-1-29-16,3 3-5 0,-3 1-2 0,-3-1 0 15,3 0-20-15,3 0-9 0,3-2 8 0,-6-1-8 16,0 4 12-16,3-6-2 0,3 2-1 0,-3-2 0 15,3 0 3-15,-3-8 1 0,0 3 0 0,-6-3 0 16,12-3 2-16,-6-2 0 0,-1 0 0 0,1-3 0 16,3 0 1-16,-6-3 0 0,-3 0 0 0,0 1 0 15,3-1-8-15,-3-2 0 0,0 0-8 0,0 2 12 16,-6-2-12-16,3 5 11 0,3 0-11 0,0 3 10 16,0 5-10-16,0 0 8 0,0-5-8 0,0 5 8 15,0 0-8-15,0 0 10 0,0 0-10 0,3 2 10 0,3 1-10 16,-6-3 10-16,0 0-10 0,6 5 10 0,3 3-10 0,-3-3 10 15,-6-5-10-15,6 11 10 0,-6-11-10 0,3 3 8 16,3 2-8-16,-6-5 8 0,0 0-8 0,0 0 10 16,0 0-10-16,0 0 10 15,0 0 6-15,9-3 0 0,3-2 1 0,-3 0 0 0,-3-3-9 0,-3 0-8 16,-6-3 12-16,6 1-12 0,3-4 11 0,-3 6-11 16,-3-2 10-16,0-1-10 0,0 1 8 0,0 2-8 15,-3 3 0-15,0-1 0 0,0 1 0 0,3 2 0 0,6-2 0 16,-6 5-10-16,0 0-2 0,0 0-1 15,0 0 0-15,9 0 0 0,-3 3 3 0,-6-3 1 0,8 5 0 0,1 0 0 16,3-2-5-16,-3 2-1 0,-9-5 0 0,12 3 0 31,0 2-17-31,-3-5-4 0,-9 0-1 0,0 0 0 16,0 0-66-16,12-8-13 0,0-2-2 0,-6-1-470 0,-3-2-93 0</inkml:trace>
  <inkml:trace contextRef="#ctx0" brushRef="#br0" timeOffset="120476.3944">7688 3080 1508 0,'0'0'33'0,"0"0"7"16,3 2 2-16,-3-2 0 0,0 0-34 0,8 6-8 0,1 4 0 0,0-2 0 15,0 3 68-15,0 2 11 0,0 3 2 0,3 0 1 16,3 0-37-16,-6 2-7 0,0 3-2 0,0 1 0 16,3-1-14-16,-1-3-3 0,-5 3-1 0,0 1 0 15,3-4-18-15,0 1 0 0,0-1 0 0,-3-2 0 16,-6 2-35-16,6-4-10 0,0-1-3 0,-3-2-792 15</inkml:trace>
  <inkml:trace contextRef="#ctx0" brushRef="#br0" timeOffset="120608.3048">7821 3355 1443 0,'-2'3'32'0,"2"-3"6"0,0 0 2 0,0 0 0 0,5-14-32 0,1 4-8 15,-3-1 0-15,3 1 0 0,3-1 40 0,0 3 7 16,-3-8 1-16,3 6 0 0,0-4-48 0,0-1-12 15,3 1 0-15</inkml:trace>
  <inkml:trace contextRef="#ctx0" brushRef="#br0" timeOffset="120993.7524">8152 2937 1504 0,'-3'16'43'0,"6"-8"9"0,3 5-42 0,-3 0-10 0,0 0 0 0,3 1 0 15,0-1 74-15,0-5 13 0,-3 2 2 0,0-2 1 16,0 0-32-16,0-2-6 0,-3-6-2 0,0 2 0 16,0-2-20-16,0 0-4 0,0 0-1 0,0 0 0 15,0 0-13-15,0-5-4 0,-3-8 0 0,3 2 0 16,0-2-8-16,-3 0 0 0,-3-9 9 0,3 1-9 15,3 3 0-15,-3-3 0 0,-3-1 0 0,3 4 0 0,0-1 0 16,3 6 0-16,0 0 0 0,-3 2 0 16,0-2 0-16,6 3 0 0,-3 2 0 0,3 0 0 15,-3 8 0-15,0 0 8 0,6 2-8 0,0 4 11 0,3-4 9 16,-3 4 1-16,0-1 1 0,-1 8 0 0,4 0 0 16,-3 1 0-16,0-4 0 0,0 3 0 0,0 1-10 0,0-1-3 15,0 0 0-15,0 0 0 0,0-5-9 0,-3 3 0 16,3-3 9-16,-3 0-9 15,3-3-25-15,-3 0-10 0,3-2-1 0,0-6-1 16,0 3-107-16,0-8-20 0,0 0-5 0</inkml:trace>
  <inkml:trace contextRef="#ctx0" brushRef="#br0" timeOffset="121230.0567">8351 2693 1368 0,'-3'8'30'0,"3"-8"6"0,0 0 2 0,0 6 0 0,3 7-30 0,0-8-8 0,0 3 0 0,0 0 0 16,0 3 53-16,0-1 10 0,0 1 1 0,3-1 1 15,0-2-18-15,0-2-4 0,-3 2-1 0,3-3 0 16,-6-5-13-16,6 8-2 0,-6-8-1 0,0 0 0 16,0 0 6-16,6-5 2 0,0 2 0 0,-6 3 0 15,3-5 14-15,0-1 2 0,-3-2 1 0,3 3 0 16,-6-3 4-16,3 3 1 0,-6 2 0 0,3-2 0 16,0 0-23-16,-3-3-4 0,0 2-1 0,0 1 0 15,3 2-20-15,-3-2-8 0,3 5 0 0,0-5 9 16,0 2-49-16,3-2-11 0,0 0-1 0,-3-1-647 15,3 4-129-15</inkml:trace>
  <inkml:trace contextRef="#ctx0" brushRef="#br0" timeOffset="121377.9111">8444 2611 1825 0,'0'0'40'0,"0"0"8"0,6 6 1 0,-3 2 3 0,2 2-41 0,-2-4-11 15,0 4 0-15,3 3 0 0,0 1 63 0,0 1 10 16,-3-1 3-16,3-6 0 0,-3 5-42 0,3-3-8 15,-3 4-2-15,3-6 0 0,0-3-24 0,-6-5 0 16,0 0 0-16,6 5-650 16,3-2-123-16</inkml:trace>
  <inkml:trace contextRef="#ctx0" brushRef="#br0" timeOffset="121872.8037">8586 2537 1407 0,'-11'14'40'0,"2"-9"8"0,3-10-38 0,0 5-10 0,6 0 0 0,-3 0 0 16,-3 5 109-16,0-2 20 0,0 2 4 0,6-5 1 16,0 0-66-16,0 2-14 0,0 1-2 0,3 2-1 15,3 1-51-15,-6-6 0 0,9 5-12 0,0-2 3 16,3 5-3-16,-3-8 0 0,-1 2 0 0,4 1 0 16,-3 0 12-16,0 2 0 0,0-3 0 0,-9-2-8 15,0 0 8-15,9 11 0 0,-3-8 0 0,0 2 0 16,-3 3 8-16,0 2 3 0,0-4 1 0,0 4 0 15,-3-2 33-15,0 3 7 0,0-1 2 0,-3 4 0 16,3-6 1-16,0 2 0 0,-3 1 0 0,0-1 0 16,3-4-16-16,0 4-3 0,0-2-1 0,0-3 0 15,0 1-22-15,0-6-4 0,0 0-1 0,0 0 0 0,6 2-8 0,3 1-16 16,0-6 4-16,3 3 1 16,-3-2-23-16,2-4-5 0,-2 1-1 0,6-3 0 15,-3 6-9-15,-3-6-3 0,0 5 0 0,-3 0 0 16,3-5 16-16,0 3 4 0,-3-3 0 0,0 3 0 0,-3 0 15 0,0-3 3 15,0 0 1-15,-3 2 0 0,0 6 13 0,0-7 12 16,0-1-3-16,0 2 0 0,-3-2 8 0,0-2 2 16,0 4 0-16,3-7 0 0,-3 3 9 0,0-1 3 0,0 1 0 0,0 2 0 15,0-3 1-15,-3 0 0 0,3 3 0 0,0 1 0 16,0-1-1-16,3 2 0 0,0 6 0 0,0 0 0 16,0 0 4-16,0 0 1 0,0 0 0 15,-3 6 0-15,3-6-6 0,0 0-1 16,0 0 0-16,3 5 0 0,-3 3-29 0,3 0 0 15,-3-8 0-15,6 8 0 16,-6-8-39-16,0 8-10 0,3 0-3 0,0-3-707 0,-3-5-141 0</inkml:trace>
  <inkml:trace contextRef="#ctx0" brushRef="#br0" timeOffset="122025.9117">8214 2445 2383 0,'-6'-11'52'0,"6"11"12"0,0 0 1 16,0 0 2-16,0 0-54 0,0 0-13 0,0 0 0 0,0 0-704 15,6-2-143-15</inkml:trace>
  <inkml:trace contextRef="#ctx0" brushRef="#br0" timeOffset="246941.6211">17198 794 1400 0,'0'0'31'0,"0"0"6"0,0-11 2 0,0 3 0 0,0 0-31 0,0 3-8 0,0 0 0 0,0-3 0 0,-3 2 52 0,3 6 10 16,0 0 2-16,0 0 0 0,0 0-18 0,0 0-3 15,0 0-1-15,0 0 0 0,0 0-14 0,3 6-4 16,0 7 0-16,0-5 0 0,0 10 0 0,0 1 0 15,-3 2 0-15,3 6 0 0,0-1-2 0,-1 6-1 16,1 0 0-16,0 2 0 0,-3 6-1 0,0-1-1 16,3 4 0-16,0-9 0 0,-3-2-7 0,3 2 0 15,-3-2-1-15,0 0 0 0,0-6 0 0,0 1 0 16,0-6 0-16,0-3 0 0,3 1 5 0,-3-1 0 0,3-4 1 16,-3-6 0-16,0-3-4 0,0-5-1 15,0 0 0-15,0 0 0 0,0 0 0 0,0 0 0 16,3-5 0-16,0-9 0 0,-6 1-4 0,3 0 0 15,0-8-8-15,0 2 12 0,-3-7-12 0,0-1 0 0,0 1 0 0,-3-6 0 16,3 0 0-16,-3-7 0 0,-2-1 0 0,2 0 0 16,-3-2 0-16,0 2 0 0,0 6 0 0,-3-3 0 15,3 8 0-15,3-3 0 0,0 8 0 0,-3 3 0 16,3 0 0-16,3 2 0 0,0 6 0 0,3 0 0 16,3 7 0-16,-3-1 0 0,0 7 0 0,0 0 0 15,9 2 0-15,0 3-8 0,0 9 8 0,0-4-13 16,3 11 5-16,3-2 8 0,0 2-13 0,2 6 5 15,1-4 8-15,3 4-10 0,0-1 10 0,3 6-10 16,-3 2 10-16,2-2 0 0,-2 0 0 0,0 2-8 16,0-7 8-16,0-3 0 0,-3 2 0 0,-3-10 0 15,-1 3 0-15,1-1 0 0,-3-5 0 0,-3 0 0 16,-3-5 13-16,0 3-1 0,0-8-1 0,0 2 0 16,-6-5 14-16,0 0 3 0,0 0 1 0,6 0 0 15,0-5 26-15,-3 2 5 0,0-8 0 0,0 3 1 16,0-5-13-16,-3 0-2 0,-3-11-1 0,3 3 0 0,0-11-17 15,0 1-4-15,-3-4-1 0,-3 1 0 0,3 2-11 0,0 6-3 16,0-6 0-16,0 5 0 0,-3-4-9 0,6 4 0 16,-3 3 0-16,3 3 8 0,0 0-21 0,0 2-5 15,3 1-1-15,3 5 0 16,-3 5-77-16,0-5-16 0,0 7-4 0,0 1 0 16,3 2-77-16,0 3-16 0,-6 0-3 0</inkml:trace>
  <inkml:trace contextRef="#ctx0" brushRef="#br0" timeOffset="247229.5062">17722 963 1497 0,'0'0'32'0,"0"0"8"0,-6 8 0 0,3-3 4 0,0 3-36 0,0-2-8 0,0 7 0 0,0-5 0 15,0 5 48-15,0 0 8 0,3 6 2 0,-3-6 0 16,3 5-10-16,0-4-3 0,0 7 0 0,0-8 0 15,3 0-17-15,0 1-3 0,0-1-1 0,0-3 0 16,3-2-9-16,0-2-3 0,3 2 0 0,-4-3 0 16,1-5 13-16,3 0 3 0,0 0 0 0,0-5 0 15,0-1 20-15,-3 4 4 0,0-4 0 0,0-2 1 16,0-5 3-16,-3 3 0 0,0 2 0 0,0-3 0 16,-3 3-24-16,0-5-4 0,-3 5 0 0,3-3-1 15,-3 3-14-15,0-5-2 0,0 5-1 0,3-5 0 16,-3 2-101-16,0-2-20 0,3 5-4 15</inkml:trace>
  <inkml:trace contextRef="#ctx0" brushRef="#br0" timeOffset="247682.7278">17873 598 1666 0,'0'0'36'0,"0"0"8"0,0 0 2 0,0 0 2 0,0 0-39 15,0 0-9-15,0 0 0 0,6 8 0 0,0-3 53 0,0 8 9 16,0-5 2-16,0 6 0 0,-3 4-16 0,3 1-4 15,0 7 0-15,0-5 0 0,3-2-22 0,-3 7-5 0,0 1-1 16,0-1 0-16,0 1-4 0,0-4 0 0,0-1-1 0,0 4 0 16,-3-7-2-16,2 7 0 0,-2-5 0 0,0 3 0 15,3-3 0-15,0-2 0 0,-3-1 0 0,3-5 0 16,0 3 0-16,-3-5 0 0,3 2 0 0,0-5 0 16,0 3 3-16,-3-3 1 0,3-6 0 0,-6-2 0 15,9 0 3-15,-3 0 1 0,0-2 0 0,-3 2 0 16,3-11 6-16,0 3 1 0,0 0 0 0,0-5 0 15,-3 2-5-15,3-5-1 0,-3 3 0 0,-1-5 0 16,1 4-8-16,-3 1-2 0,0-5 0 0,0 4 0 16,0 7-8-16,-3-7 0 0,1 1 0 0,-1 3 0 15,0 2-11-15,0 2 11 0,-3 1-8 0,3 2 8 16,0-2-12-16,3 5 2 0,0 0 1 0,0 0 0 16,-6 5-11-16,3 3-1 0,0-2-1 0,0 7 0 15,3 0 8-15,3 0 2 0,0 0 0 0,0 6 0 16,0-3 12-16,3 2 0 0,3 1 0 0,0-1-9 0,-1-4 9 15,4-1 0-15,0-5 0 0,6 5 0 0,-3-8 0 0,6 1 16 16,-3-4-4-16,3 4-1 0,-1-6-3 16,-2 0 0-16,0 0 0 0,-3 0 0 0,3-8-8 0,-6 5 0 15,3 0 0-15,-3 3 8 16,-7-5-40-16,4-3-8 0,-3 3-1 0,-3 0-653 16,-3 2-130-16</inkml:trace>
  <inkml:trace contextRef="#ctx0" brushRef="#br0" timeOffset="247841.2814">17876 900 1724 0,'0'0'48'0,"0"0"12"0,0 0-48 0,0 0-12 0,0 0 0 0,0 0 0 15,0 0 60-15,6-8 8 0,0 2 3 0,0-2 0 16,3 3-1-16,3-3 0 0,-3-2 0 0,3 2 0 16,-3 2-27-16,3-2-6 0,-3 3-1 15,0-3 0-15,-1 3-36 0,-2 0 0 0,3 2 0 0</inkml:trace>
  <inkml:trace contextRef="#ctx0" brushRef="#br0" timeOffset="248064.1524">18504 794 2174 0,'0'0'48'0,"0"0"9"0,0 0 3 0,0 0 1 0,0 0-49 16,0 0-12-16,0 0 0 0,0 0 0 0,0 0 11 0,0 0-1 15,0 0 0-15,0 0 0 0,0 0-10 0,0 0 0 16,0 0 0-16,0 0 0 0,0 0 0 0,6 0-17 16,0 0 4-16</inkml:trace>
  <inkml:trace contextRef="#ctx0" brushRef="#br0" timeOffset="248455.7641">18731 1019 2466 0,'0'0'54'0,"0"0"11"0,0 0 3 0,-6-3 1 0,6 3-55 16,-6 0-14-16,6 0 0 0,0 0 0 0,0 0 32 0,0 0 4 16,0 0 1-16,0 0 0 15,0 0-56-15,0 0-11 0,0 0-2 0</inkml:trace>
  <inkml:trace contextRef="#ctx0" brushRef="#br0" timeOffset="249348.9708">19755 540 1591 0,'0'0'35'0,"0"-6"7"0,2-1 2 0,1 1 0 0,-3-7-35 16,0 5-9-16,0-5 0 0,0 2 0 0,0-2 75 0,0 0 13 0,0 0 2 0,-3-1 1 15,1 1-24-15,-1 0-5 0,0 0-1 0,-3-1 0 16,0 1-5-16,-3 3-2 0,0 2 0 0,0-6 0 16,-3 7-18-16,3 1-3 0,-3-2-1 0,0 3 0 15,3 0-20-15,-6 5-4 0,4 0 0 0,-1 5-8 16,0-5 0-16,-3 8 0 0,3 3-10 0,0-4 10 15,3 7-22-15,-3 4 3 0,3 3 1 0,0 3 0 16,0-3-1-16,0 11 0 0,1-5 0 0,-1 12 0 16,3 1 7-16,0 5 2 0,3 3 0 0,0 2 0 15,3-5-6-15,0 0 0 0,0-3-1 0,3-5 0 16,3 3 17-16,0-8-8 0,3-1 8 0,-1 4 0 16,1-9 0-16,3-2 0 0,0 2 0 0,3-10 0 15,-3-2 0-15,3-4 11 0,0 3-2 0,3-10 0 16,-3 0 15-16,2-6 4 0,1 0 0 0,0-2 0 15,0-8 8-15,0 0 1 0,0-9 1 0,0 4 0 0,-4-3-4 0,1 2-1 16,0 1 0-16,-6-3 0 0,3-3-10 0,-3 3-3 16,-3 2 0-16,0-2 0 0,-3 2-4 0,3-2-2 15,-6 3 0-15,3-1 0 0,-3 6-14 0,0-6 0 16,-3 6 0-16,-3 0 0 0,3 0-16 0,-6-1-7 16,0 7-1-16,0-7 0 15,-6 9-23-15,0-3-5 0,-3 3 0 0,-2-3-1 16,-1 3 1-16,-3 5 0 0,0 0 0 0,0 0 0 0,1 0 24 0,2 5 4 15,3-2 2-15,0 2 0 0,0 3 12 0,3 2 10 16,3-2-13-16,0-2 5 0,3 1 8 0,4 7 9 0,-1-9-1 16,3 3-8-16,3 3 19 0,0-4-3 0,3-1-1 0,3 2 0 15,-1-3 3-15,4-2 1 0,0 2 0 16,3-5 0-16,6 5 11 0,-3-5 2 0,3 0 1 0,3-5 0 16,0 5-1-16,-1 0-1 15,1 0 0-15,0-5 0 0,0 2-17 0,-3 3-3 0,3 0-1 0,-4 0 0 31,1-5-84-31,-3 5-17 0,3 0-3 0</inkml:trace>
  <inkml:trace contextRef="#ctx0" brushRef="#br0" timeOffset="251667.0374">20558 722 1069 0,'0'0'23'0,"0"0"5"0,0 14 0 0,0-7 4 0,0 7-32 0,0-4 0 16,3 4 0-16,-3-1 0 0,3-5 14 0,0 5-3 16,0 0-1-16,-3 0 0 0,0 1 15 0,0-1 3 0,3 0 1 0,-3-2 0 15,0 2 30-15,0-5 5 0,0 5 2 0,0-8 0 16,0 3-9-16,0-2-1 0,0-6-1 0,0 0 0 15,0 0-11-15,0 0-1 0,0 0-1 0,0 0 0 16,0 0 16-16,0 0 3 0,0 0 1 0,6-6 0 16,-3-2-25-16,0 3-5 0,3-3 0 0,-3-5-1 15,3 0 9-15,-3-1 3 0,6 1 0 0,-3-3 0 16,0 3-43-16,0 0 0 0,3 0 0 0,-1-1 0 16,1 1 0-16,0 5 0 0,0-5 0 0,-3 8 0 15,3-3 0-15,-3 2 0 0,3-1 0 0,-3 7 8 16,-6 0-8-16,0 0 0 0,9 0 0 0,-6 7 0 15,3-1-12-15,0 2 3 0,-3-3 0 0,0 8 0 16,-3-5 9-16,3 5-8 0,-3 1 8 0,0-1-8 16,0 5 8-16,0-4 0 0,0-1 0 0,0 0 0 0,0-2 0 15,0 2 0-15,3-5 0 0,-3 0 0 0,3 2 0 0,0-2 9 16,0-2-9-16,-3-6 0 0,6 0 0 0,3 2-22 16,-4 4 3-16,4-12 1 15,0 4-21-15,0-4-4 0,0 1-1 0,0-3 0 16,0 0-32-16,3-2-6 0,-6-4-2 0,3 6 0 15,0-5 36-15,0 0 8 0,-3 2 0 0,0 3 1 0,0 0 18 0,-3 3 3 16,-3-3 1-16,0 8 0 0,0 0 17 0,0 0 16 16,0 0-4-16,0 0 0 0,0 0 7 0,-3 3 1 15,-3 2 0-15,3 0 0 0,-3 3 19 0,3 0 4 16,3 3 1-16,-3-6 0 0,3 8-29 0,0-5-6 16,3-2-1-16,0 2 0 0,0-3 4 0,0 3 0 15,-3-8 0-15,9 0 0 0,-1 5 6 0,1-5 2 0,0 0 0 0,0-5 0 16,0 5 22-16,-3-5 5 0,0 2 1 0,0-2 0 15,0-1 18-15,-3 4 4 0,0-4 1 0,-3 6 0 16,0-5-17-16,0 5-3 0,0-3-1 0,0 3 0 16,-3-5-22-16,0-3-5 0,0 3-1 0,3 5 0 31,-3-5-42-31,0-1-8 0,3-2-1 0</inkml:trace>
  <inkml:trace contextRef="#ctx0" brushRef="#br0" timeOffset="251891.8232">21171 339 1440 0,'0'13'32'0,"0"-8"6"0,0 8 2 0,0 1 0 0,3 4-32 16,0-2-8-16,-3 8 0 0,3-3 0 16,0-2 65-16,0 7 12 0,0 0 3 0,-3 1 0 0,3-1-43 0,0 6-8 15,0 0-1-15,-3 0-1 0,3-6-6 0,-3 1-1 16,3-1 0-16,0 0 0 0,-3-7-6 0,3 2-2 15,0 0 0-15,0-5 0 0,-3 0 10 0,3 3 2 16,-3-11 0-16,0 2 0 16,3 3-69-16,-3-5-14 0,-3-2-2 0</inkml:trace>
  <inkml:trace contextRef="#ctx0" brushRef="#br0" timeOffset="252037.7531">21052 757 1474 0,'0'0'41'0,"3"-8"11"0,0 2-42 15,3-1-10-15,0 1 0 0,6-2 0 0,0-5 106 0,3 3 19 0,0-4 4 0,0 1 1 16,0 0-38-16,-1 0-8 0,1-1-2 0,3 6 0 16,-3-5-51-16,0 0-11 0,3 2-1 0,0 3-1 31,-1 3-91-31,1 3-19 0,0-4-3 0</inkml:trace>
  <inkml:trace contextRef="#ctx0" brushRef="#br0" timeOffset="252601.2818">20781 1474 1500 0,'0'0'42'0,"0"0"10"0,-8 5-41 0,2-5-11 0,-3 3 0 0,0 2 0 16,0 0 43-16,0-2 6 0,0 7 2 0,-3-2 0 15,3-2-31-15,0 2-7 0,0 2-1 0,3 1 0 16,3-1 0-16,0 4-1 0,6-1 0 0,0 0 0 16,3 0-23-16,3-2-4 0,0 2 0 0,0-2-1 15,0-1 17-15,3 4-10 0,0-1 10 0,-3 0-8 16,3-8 8-16,-3 9 0 0,-1-9 0 0,1 5 0 15,0 1 0-15,0-6 0 0,-3 6 0 0,-3-1 0 16,0-4 36-16,-3 2 10 0,3 0 2 0,-6 2 0 16,0-2 38-16,0 0 8 0,-3 3 2 0,0-3 0 15,0 2-29-15,0 1-6 0,-3-1-1 0,1 4 0 16,2-7-12-16,0 4-4 0,-3-3 0 0,3 0 0 16,0 3-28-16,3-9-7 0,3-2-1 0,0 0 0 0,0 0-8 15,0 0-11-15,0 0 3 0,-3-8 0 16,6 0-135-16,0-10-26 0,0 5-6 0,6-11-469 15,-3 0-93-15</inkml:trace>
  <inkml:trace contextRef="#ctx0" brushRef="#br0" timeOffset="253276.1967">20868 1394 918 0,'0'0'20'0,"6"-5"4"0,-3-3 0 0,3 3 3 0,-6 5-27 0,0 0 0 16,0 0 0-16,6 0 0 0,0 0 56 0,2 0 7 0,-5 5 1 15,6 3 0-15,-3 5 4 0,0 1 0 0,0-1 1 0,3 5 0 16,-3 3-12-16,0 3-2 0,3 3-1 0,-3-1 0 15,0 6-14-15,-3-6-2 0,3-4-1 0,-3 1 0 16,3-1 3-16,-3-1 0 0,0 3 0 0,-3-9 0 16,3 4 3-16,0-1 1 0,-3-4 0 0,0-1 0 15,3 0-15-15,-3-5-2 0,-3 3-1 0,3-3 0 16,0-3 19-16,0 3 4 0,0-8 1 0,0 0 0 16,0 0-24-16,0 0-5 0,0 0-1 0,0 0 0 15,3-3 8-15,3-2 2 0,0-3 0 0,0-5 0 16,2 2-14-16,-2-2-2 0,0-8-1 0,0 2 0 15,0-2-13-15,3 3 0 0,0-1 0 0,0-2-10 16,-3 5 10-16,0 0 0 0,3 3 0 0,-3 0 0 16,0-1 0-16,-3 9-12 0,3-3 4 0,-3 3 0 15,-3 5-20-15,0 0-3 0,0 0-1 0,0 0 0 0,6 5 20 0,-3 3 12 16,3 0-13-16,-3 3 5 0,0 2 8 16,0 0-10-16,-1 0 10 0,1 6-10 0,3-6 2 0,-3 0 0 15,0 1 0-15,3-1 0 0,-3 0 8 0,3 0 8 16,0-5-8-16,0 3 11 0,0-3-11 0,3-3 0 15,0-2 0-15,0 2 0 0,0-5 0 0,0 0 0 16,3-5 0-16,-3 2 0 0,2-2 0 0,1-3 0 16,0 2-12-16,0-4 12 0,0-1 0 0,-3 1 0 15,0 2 0-15,3-5 0 0,-3 2-13 0,-6 3 5 16,0-5 8-16,0 5-13 0,0-5 13 0,-3 7 0 16,-3 1 0-16,0 0 0 0,0 2 0 0,-3-2 0 15,0 5 0-15,3 5 0 0,-3-5 0 0,3 0 0 16,-3 5 0-16,3 3 0 0,3 0 0 0,-3 3 0 0,0-3-12 15,3 5 3-15,0 0 9 0,3-7 0 0,0 7 0 0,3-5 0 16,-3 0 0-16,3 2 0 0,0-5 0 0,-6-5 0 16,9 8-10-16,-9-8 0 0,9 3 0 0,-9-3 0 15,12 0 22-15,0-3 5 0,-12 3 1 0,8 0 0 16,-2-8 5-16,0 3 1 0,-3-3 0 0,3 3 0 16,-3-6 22-16,-3 1 5 0,-3 5 1 0,3-6 0 15,-3 3-8-15,0-5-2 0,-3 5 0 0,0-5 0 16,1 2-26-16,-1 3-4 0,0-5-2 0,3 5 0 15,3-3-21-15,-3 3-4 0,0-5-1 0,3 8 0 16,0-8-51-16,3 5-10 0,0 2-3 16,3-2 0-16,3-2-138 15,-1 2-28-15,-2 0-6 0,6 3-307 0,-3-9-61 0</inkml:trace>
  <inkml:trace contextRef="#ctx0" brushRef="#br0" timeOffset="253935.6357">21520 1423 1350 0,'0'0'29'0,"0"0"7"0,0 11 0 0,0 2 3 0,0-5-31 0,0 5-8 16,0 1 0-16,0 4 0 0,0-5 80 0,0 6 16 15,0-6 2-15,0 3 1 0,3 0-42 0,0-3-8 16,0 3-1-16,0-3-1 0,0 0-6 0,2-2-1 16,-2-3 0-16,3 3 0 0,0-3-26 0,0-3-6 15,0-5 0-15,0 2-8 0,3-4 35 0,-3 2 0 16,0-5 0-16,3 5 0 0,0-8-3 0,-3 2-1 16,0-2 0-16,0 3 0 0,0-6-3 0,0 1-1 15,-3 5 0-15,3-6 0 0,-3 3 2 0,-3 0 1 16,3-2 0-16,-3 10 0 0,0 0-30 0,3-8 0 0,-1 0 0 15,-2 8 0 1,0 0-21-16,0 0-11 0,0 0-1 0,0 0-1 0,0 0 20 0,0 0 4 0,6 0 1 0,-6 0 0 16,0 0-7-16,6 8 0 0,3-3-1 0,-6-2 0 15,3 2 17-15,-3 0-10 0,6-2 10 0,0 2-8 16,-3-5 8-16,0 5-8 0,-6-5 8 0,3-5-8 16,0 5 8-16,3 0 14 0,3-8-3 0,-9 8-1 15,6-5 0-15,-6 5 0 0,0-8 0 0,3-3 0 16,0 3 13-16,-3 8 2 0,3-8 1 0,0-5 0 15,0 3 3-15,-3 2 1 0,0-3 0 0,0 3 0 16,0 0-30-16,0 3 0 0,0-3 0 0,-3 3 0 16,3-6 0-16,0 3 0 0,0 3 0 0,3 2 0 15,-3-7-44-15,3 7-8 0,3-8-1 0,-3 9-1 16,0 2-10-16,3-5-3 0,-1 5 0 0,-2 0 0 16,9 0-9-16,-12 0-3 0,9 0 0 0,3 5 0 15,-3-3 1-15,0 4 0 0,-3 2 0 0,0 2 0 0,0-7 46 0,3 8 8 16,-3-9 3-16,-3 9 0 0,0 2 21 0,0-8 0 15,3 3 0-15,-3 5 0 0,0-7 42 0,0-1 10 16,-3 3 1-16,0-8 1 0,0 0 38 0,0 0 8 16,-3 5 2-16,3-5 0 0,3 0-6 0,-3 0 0 15,0 0-1-15,0 0 0 0,0 0-40 0,0-5-8 16,3-6-2-16,0 3 0 0,0-5-21 0,2 5-5 16,-2-5-1-16,3-3 0 0,3 0-6 0,0-2 0 15,-3-1-1-15,6 3 0 0,-6 3 0 0,3-3 0 16,-3 3 0-16,3 2 0 0,0 1-11 0,0 5 0 15,-3 2 0-15,3-2 0 0,-3-3 0 0,3 8 0 0,-4 0-9 16,1 2 9-16,0 4-14 0,0-1 4 0,0 3 1 0,0 0 0 16,0 5 9-16,0 0-12 0,3 3 12 0,-3-3-12 15,0 1 12-15,3-1 0 0,3 3 0 0,-3 0 0 16,0-1 0-16,3 4 0 0,-1-6 0 0,7 0-764 16,3-2-152-16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19:21:00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9066 7265 682 0,'-9'-5'19'0,"3"3"5"0,0-1-24 0,-3 0 0 0,0 3 0 0,0-5 0 16,0 2 56-16,-3 1 5 0,3-1 2 0,-3 3 0 16,3-3 13-16,1 1 2 0,-4-1 1 0,3 0 0 15,-3 3-30-15,3-2-5 0,-3 2-2 0,0 0 0 16,-3 0-8-16,3 2-2 0,-3 1 0 0,0 0 0 15,1 2-12-15,5 0-4 0,0 3 0 0,0 0 0 16,-3 3-4-16,3 2-2 0,-3 0 0 0,3 3 0 16,-3 3-10-16,0 4 10 0,-3 4-10 0,-2 2 10 15,5 0-10-15,-3 3 0 0,0 0 0 0,3 2 0 16,-3 0 0-16,0 3 0 0,0-2 0 0,0 5 0 16,1-3 8-16,2 0 0 0,-3 0 0 0,6-6 0 15,-3 1 16-15,3 0 4 0,3 0 0 0,3-3 0 16,0 2-16-16,-3-1-4 0,6 1 0 0,0 1 0 0,3 0-8 0,0 0 0 15,0 2 0-15,0 0 0 0,6-2 0 0,0 0 0 16,0-3 0-16,3 0 0 0,-3 0 0 0,0-2 0 16,6-1 0-16,2-2 0 0,-2 0 0 0,3 0 0 15,0-3-9-15,0-3 9 0,3 1 0 0,0-3 0 16,-1 2 0-16,1-5 0 0,3 1 0 0,0-1-13 16,-3 0 4-16,5-2 1 0,1-3 0 0,3 0 0 15,-3-3 0-15,6-3 0 0,-4 1 8 0,7-6 0 16,-3 1 0-16,-1-3-8 0,-2-3 8 0,0-3 0 0,3-2 0 0,-3-3 0 15,-4-5 23-15,-2 0 0 0,3-1 0 16,-3-4 0-16,-3-3 21 0,-1-3 4 16,-2-2 0-16,0-1 1 0,-3-4-8 0,-3-1-1 0,-6 0-1 0,3-2 0 15,0 2-13-15,-6-2-2 0,0 0-1 0,-3 2 0 16,-3 0-10-16,3 0-1 0,0 1-1 0,-6-1 0 16,3 3 2-16,-6-3 1 0,0 1 0 0,-3 2 0 15,0 0 3-15,-3 0 1 0,-3 5 0 0,1 0 0 16,-4 3 4-16,-3 0 1 0,-3 2 0 0,0 4 0 15,0-1 3-15,-2 5 1 0,-7 1 0 0,0 2 0 16,1 3-1-16,5 2 0 0,0 3 0 0,0 5 0 16,1 3 1-16,5 6 0 0,3-1 0 0,0 6 0 15,0-1-16-15,3 3-3 0,3 1-8 0,1 2 12 16,2-1-52-16,3 4-10 0,0-1-2 0,6 1-708 16,3 0-140-16</inkml:trace>
  <inkml:trace contextRef="#ctx0" brushRef="#br0" timeOffset="626.4951">9959 7633 1302 0,'0'0'36'0,"0"0"10"0,-6 0-37 0,6 0-9 15,-3 3 0-15,-3 0 0 0,3 2 64 0,3 0 12 16,0 0 1-16,0 3 1 0,3 3-38 0,3 2-8 16,-3 3-2-16,3 3 0 0,0 4-6 0,3 1 0 15,-4 3-1-15,4-4 0 0,3 7 3 0,-3-4 1 16,0 3 0-16,0 0 0 0,-3 0-7 0,3 0-2 15,-3 3 0-15,0-5 0 0,0 2-6 0,-3-3-2 16,3 3 0-16,-3-2 0 0,0-3-10 0,0-1 12 16,0-1-12-16,-3-1 12 0,3 0-12 0,3-5 0 0,-6 0 0 0,0-3 8 15,3 0-8-15,-3-5 0 0,0-3 0 0,0 1 0 32,0 2-36-32,0-6-4 0,-3-2 0 0,3 0-512 0,-3 0-104 0</inkml:trace>
  <inkml:trace contextRef="#ctx0" brushRef="#br0" timeOffset="986.8508">9843 7776 1357 0,'-9'-18'29'0,"6"10"7"0,0 2 0 15,3-2 4-15,0 0-32 0,0 3-8 0,0-3 0 0,0 3 0 16,3-3 37-16,3 3 7 0,-3-3 0 0,6 0 1 0,-4 0-28 0,1 0-5 15,6 3-2-15,0-1 0 0,0 1-10 16,0 2 8-16,3 1-8 0,0-1 8 16,0 3 4-16,3 0 1 0,-7 0 0 0,1 3 0 0,3 2 2 0,-3 0 0 15,-3 1 0-15,0-1 0 0,-3 3 1 0,0 3 0 16,3-4 0-16,-6 7 0 0,0 2 10 0,0-3 2 16,0 3 1-16,-3 0 0 0,0 2 7 0,-6 1 2 15,6-1 0-15,-3 1 0 0,0-1-5 0,-3 3-1 16,3-5 0-16,-3 0 0 0,3 0 3 0,0-3 0 15,-3 0 0-15,3-2 0 0,-3 0-19 0,3-4-4 0,-3 1-1 0,3-2 0 16,0-4-11-16,3-2 0 0,-3 3 0 0,3-3 0 31,0 0-23-31,0 0-6 0,0 0-2 0,3-5 0 16,0-3-137-16,0-3-27 0,3-2-5 0,-3 0-548 0</inkml:trace>
  <inkml:trace contextRef="#ctx0" brushRef="#br0" timeOffset="2062.3">10140 7752 948 0,'0'0'27'0,"0"0"5"0,0 0-32 0,6 8 0 0,0 3 0 0,0-1 0 15,0-4 84-15,3 4 11 0,-3 1 1 0,0-1 1 16,0 1-37-16,0 0-8 0,0-3-2 0,0-1 0 16,-3 1-4-16,3 0-1 0,0 0 0 0,-6-8 0 15,0 0-1-15,0 0-1 0,0 0 0 0,0 0 0 16,0 0-6-16,3 0-1 0,-3 0 0 0,0 0 0 15,0 0 21-15,5-5 4 0,-5 0 1 0,0-3 0 16,0 0-16-16,-2-3-3 0,-1 1-1 0,3-4 0 0,-3 1-18 0,-3-3-4 16,3-2-1-16,-3 2 0 0,0 3-8 0,3-1-2 15,0-1 0-15,0-1 0 0,-3 0-9 0,3 0 0 16,0 3 9-16,3 2-9 0,-6-2 8 0,6 2-8 16,0 3 8-16,0 3-8 0,0 0 9 0,0 5-9 15,0 0 12-15,0 0-12 0,0 0 12 0,0 0-4 16,0 0 0-16,0 0-8 0,9 5 0 0,-3 3 0 15,3 0 0-15,-3 3 0 0,3-3 0 0,-3-1-9 16,3 4 9-16,-1-3-12 0,1-3 12 0,0 1-10 16,0 2 10-16,0-3-10 0,3 0 1 0,0-2 0 0,-3-1 0 15,0 1 0-15,0-3 0 0,-9 0 0 0,6-3 0 0,3 1 0 16,0-1 9-16,-9 3-10 0,9-8 10 0,-4 3-10 16,1-3 10-16,0 0 0 0,-3 0 0 0,0 0-8 15,-3 0 8-15,0 0 0 0,0 3 0 0,0-3 0 16,-3 3 0-16,3 5 0 0,-3-6 0 0,0 1 0 15,0 0 8-15,0 2-8 0,-5-2 8 0,8 5-8 16,0 0 0-16,0 0 0 0,0 0 0 0,-6 8 0 16,0-3 0-16,3 6 0 0,0 2-10 0,0 0 10 15,0 3-12-15,3 0 4 0,0 0 8 0,3 5-13 16,0-3 3-16,6 4 1 0,0-4 0 0,-1 1 0 16,4-1 9-16,-3-2-13 0,3-5 5 0,3 2 8 15,3-5-40-15,-3 2 0 0,0-4 0 16,0-1 0-16,-1-2-46 0,1-6-10 0,-3 0-1 0,0-2-1 15,0-3-14-15,-3-2-2 0,3-4-1 0,-3 1 0 16,-3 0 16-16,-3-3 3 0,3-3 1 0,0 4 0 16,-3-4 25-16,0 3 5 0,-3 3 1 0,0 0 0 0,3-3 64 15,-3 3 0-15,-3-1 11 0,3 1-1 0,-3 0 43 0,0 0 9 16,0 2 2-16,3 1 0 0,-3-4 5 0,-3 4 2 16,0-1 0-16,0 1 0 0,0-1-7 0,0 6 0 15,0-3-1-15,3 2 0 0,-6 4-3 0,6-1 0 16,-3 3 0-16,3 0 0 0,-3 5-15 0,3 1-3 15,0-1-1-15,0 3 0 0,3 3-28 0,-3-1-5 16,0 1-8-16,6 2 11 0,-3 0-11 0,3 3 0 0,-3-3 0 16,3 3 0-16,3-3 0 0,-3 1 0 0,3-1-9 0,0-3 9 15,0-2 0-15,0 0 0 0,0-2-8 0,-6-6 8 16,6 5 0-16,3-2 0 0,-9-3-8 0,6 0 8 16,3-3 0-16,-3 0 16 0,0-5-4 0,0-2 0 15,0 2 27-15,-1-3 5 0,-2 1 0 0,-3-4 1 16,0-1-13-16,3-1-4 0,-3 2 0 0,0-1 0 15,0-4-12-15,0-2-2 0,0 0-1 0,-3 0 0 16,0-1-13-16,1-1 11 0,2 1-11 0,-3-1 10 16,0-1-10-16,-3 0 0 0,3-3 0 0,0 4 0 15,3-1 0-15,-3 5 12 0,3 3-12 0,-3 3 12 16,3 0-1-16,-3 0 0 0,0 5 0 0,3 3 0 16,0-1 1-16,0 6 0 0,0 0 0 0,0 0 0 15,0 0-12-15,0 0 10 0,0 8-10 0,-3 3 10 16,3 2-10-16,3 0 0 0,-3 3 0 0,6 5 0 15,-3-2-15-15,0 2 5 0,3 0 1 0,0 3 0 16,0 0 0-16,2 0 0 0,1 2 0 0,0 0 0 0,0-7 9 16,0 2-8-16,0-2 8 0,0-3-8 0,0-1 8 0,3-1-13 15,-3-1 5-15,3-5 8 0,-3 0-13 0,-3 0 5 16,3-3 8-16,-1-2-13 0,1-1 13 0,0-2-11 16,0-2 11-16,-3-1-10 0,0-2 10 0,-3-1 0 15,0-2 0-15,0-2-8 0,3-1 8 0,-3 3-8 16,-3-5 8-16,0 3-8 0,0-1-9 0,0-2-2 15,0 0 0-15,-3-1 0 16,3 1-137-16,-3 0-28 0,0 0-6 0</inkml:trace>
  <inkml:trace contextRef="#ctx0" brushRef="#br0" timeOffset="2204.9522">10664 7199 1976 0,'0'0'44'0,"0"0"8"0,0 0 3 0,0-5 0 0,0 5-44 0,0 0-11 0,0 0 0 0,0 0 0 15,0 0 16-15,0 0 0 0,0 0 1 0,6-3 0 16,3 3-25-16,-3 0-6 0,0 0-1 0,3 3-580 16,0-3-116-16</inkml:trace>
  <inkml:trace contextRef="#ctx0" brushRef="#br0" timeOffset="3106.2082">10902 7284 1584 0,'0'-8'35'0,"-3"3"7"0,-3 5 2 0,6 0 0 0,0 0-36 0,-6 5-8 16,-3-2 0-16,3 2 0 0,1 0 57 0,2 1 10 15,-3 2 1-15,3 2 1 0,0 6-29 0,3-3-7 16,0 0-1-16,3 1 0 0,-3-1-17 0,3 5-4 15,0-2-1-15,3-2 0 0,-1-1-10 0,4-3 0 16,0 4 0-16,-3-4 0 0,3-2 0 0,0-3-11 16,3 1 3-16,-3-4 0 0,3-2-4 0,0 0 0 0,-3-2 0 0,0-4 0 15,0 1 0-15,2-3 0 0,-2-2 0 0,0-1 0 32,-3-2-24-32,0-3-6 0,0 0-1 0,-3 0 0 15,0-5-40-15,0 0-8 0,0-3-1 0,-3 0-1 16,3-2 0-16,-3-1 0 0,-3 3 0 0,0 1 0 15,3-1 5-15,-3 0 2 0,0 3 0 0,0 0 0 0,3 2 122 0,-3 3 25 0,0-2 5 0,3-1 1 16,-3 6 23-16,3 2 5 0,0 3 1 0,-3 1 0 16,3-1-24-16,3 2-4 0,-3 1 0 0,0 5-1 15,0 0-17-15,0 0-3 0,6 5-1 0,-3 3 0 16,3 3-22-16,-3 2-4 0,3 3 0 0,0 2-1 16,0-2-11-16,0 5-8 0,0 3 12 0,0 3-12 15,3-1 10-15,0 1-10 0,0-4 8 0,0-1-8 16,-1 4 0-16,4-2 8 0,-3-6-8 0,0 4 0 15,3-7 0-15,0-4 0 0,-3 0 0 0,3-3 0 16,-3-3-9-16,3 0 9 0,-3-2 0 0,3-3 0 16,-3-3-12-16,-9 3 12 0,5-2-12 0,4-4 12 0,0-4-8 15,-3-1 8-15,-3-2 0 0,0 0 0 0,0-1 0 0,-3 1 0 16,0 0 0-16,3 0 0 0,-3-3 0 0,-3 3 12 16,0 2-3-16,-3-2-1 0,0 2 7 0,3 3 1 15,-6-2 0-15,6-1 0 0,0 6 8 16,0 0 1-16,-2 2 1 0,-1 3 0 0,0 0 1 0,6 0 0 15,-6 5 0-15,3 3 0 0,0 0-16 0,0 3-3 16,3-3-8-16,0 2 12 0,3 1-12 0,0-1 0 16,0 1 0-16,3 2-10 0,-3-2 1 0,3-3 0 15,0-3 0-15,-6-5 0 16,8 0-18-16,4 0-3 0,-6-5-1 0,6-1 0 16,0-2-5-16,-3 0-2 0,3-2 0 0,-3-1 0 15,0-2 4-15,-3 0 1 0,3 0 0 0,-6-1 0 16,0 1 1-16,3 0 0 0,0 2 0 0,-3 1 0 0,-1 2 18 0,1 0 4 0,0 0 1 0,-3 3 0 31,0 5-15-31,0 0-4 0,0 0 0 0,0 0 0 16,0 0-13-16,6 5-3 0,0 3-1 0,0 0 0 0,0 0 26 0,3 2 6 0,-3-4 1 0,3 4 0 15,0-2 12-15,0 3 0 0,0-1 0 0,0-2 0 16,-3 0 0-16,6-3 0 0,-3 1 0 0,0-6 0 16,-9 0 22-16,8 0 1 0,1-6 0 0,0 4 0 15,-3-3 29-15,3-3 7 0,-3 0 1 0,-3-3 0 16,3 1 9-16,-3-4 3 0,-3 4 0 0,0-4 0 15,0-1 6-15,0 1 2 0,-3 1 0 0,0-3 0 16,0 3-17-16,-3-3-3 0,3 3-1 0,-6-3 0 16,3 3-30-16,-3 0-5 0,0-6-2 0,1 6 0 15,-4 0-33-15,3-1-6 0,-3 4-2 0,3-1-673 16,-3 1-136-16</inkml:trace>
  <inkml:trace contextRef="#ctx0" brushRef="#br0" timeOffset="3304.2702">10977 7141 1782 0,'6'-18'39'0,"-6"18"8"0,11-8 1 0,-2-3 3 0,6 3-41 0,3-5-10 16,0 2 0-16,0-2 0 0,3-3 24 0,3 3 4 0,-4-3 0 0,4 0-573 15,0 3-115-15</inkml:trace>
  <inkml:trace contextRef="#ctx0" brushRef="#br0">10771 8189 1494 0,'0'0'32'0,"0"0"8"0,-6-5 0 0,0-1 3 0,0 4-35 0,6 2-8 0,-9-3 0 0,1-2 0 16,-1 5 58-16,3 2 10 0,-3 1 1 0,0 2 1 16,0-2-16-16,0 2-3 0,-3 1-1 0,6 1 0 15,-3 1-15-15,0 0-3 0,-3 0-1 0,3 3 0 16,0-1-16-16,3 4-3 0,1-1-1 0,-1 0 0 16,3-2-11-16,0 2 0 0,0 0 0 0,6 0 0 15,0-2-9-15,3 0-1 0,0-1 0 0,5 1 0 16,1-6-9-16,3 3-1 0,0-3-1 0,3 1 0 15,0-4 2-15,3 1 1 0,-1-3 0 0,4 2 0 16,-6-4 10-16,6 2 8 0,-3 0-12 0,0 0 12 16,-3 0 0-16,-1 2 0 0,-2-2 0 0,0 0 0 15,-3 3 0-15,-3 0 0 0,0-3 8 0</inkml:trace>
  <inkml:trace contextRef="#ctx0" brushRef="#br0" timeOffset="5342.1491">10899 7858 1448 0,'3'35'41'0,"0"-28"9"0,0-7-40 0,-3 0-10 0,3 6 0 0,3 4 0 15,0 4 33-15,0-1 5 0,0 0 1 0,0 6 0 16,0-1-2-16,3 3 0 0,-3 0 0 0,0 1 0 16,0 4 0-16,0 0 0 0,0 6 0 0,2-3 0 15,-2 0-10-15,0 1-3 0,0-4 0 0,-3 3 0 16,3-5-12-16,0 2-4 0,-3-4 0 0,3-1 0 15,-3 0-8-15,0-5 0 0,0-3 0 0,-3 0 8 16,3-2-17-16,0-1-4 0,0-2-1 0,0-2 0 16,0-1-45-16,-3-5-9 0,0 0-1 0,0 0-445 15,0 0-89-15</inkml:trace>
  <inkml:trace contextRef="#ctx0" brushRef="#br0" timeOffset="5746.352">10968 8303 1386 0,'0'0'30'0,"0"0"6"0,0 0 2 0,0 0 2 0,0 0-32 0,0 0-8 16,0 0 0-16,9-6 0 0,-3 4 26 0,3-1 4 16,-1-2 1-16,1 2 0 0,-3-2-19 0,6 2-4 15,0-2-8-15,0-3 12 0,3 3-12 0,-3-1 0 16,0-2 0-16,-3 3 0 0,3-3 9 0,-3 3-1 16,2 0 0-16,-2-1 0 0,0 1-8 0,0 2 10 15,-3 1-10-15,0-1 10 0,0 0 7 0,-6 3 2 16,0 0 0-16,3 3 0 0,-3-3-3 0,6 3-1 15,0 5 0-15,-3 0 0 0,0 0 1 0,-3 2 1 0,3 1 0 0,-3 2 0 16,0 0-9-16,0 0-8 0,0-2 12 0,0 0-12 16,0-1 12-16,3-2-12 0,-3 0 12 0,3-3-12 15,3 3 0-15,-3-2 0 0,-3-6 0 0,0 0 0 16,6 2 0-16,0 1 0 0,-6-3 0 0,6-3 0 16,0 1-11-16,0-6 11 0,-1 2-12 0,-5-2 12 15,3-2-8-15,0 2 8 0,-3-3 0 0,3 1 0 16,3 2 0-16,-6 0 0 0,0 3 0 0,0 5 0 15,3-6 11-15,-3 6 2 0,0 0 1 0,0 0 0 16,0 0 16-16,0 0 3 0,0 0 1 0,-3 6 0 16,3 1-21-16,0-7-4 0,3 6-1 0,-3 2 0 15,-3-3-8-15,3-5 0 0,3 5 0 0,-3-5 0 16,9 3-20-16,0-3 0 0,-3-3 0 0,3-2-548 16,0 0-108-16</inkml:trace>
  <inkml:trace contextRef="#ctx0" brushRef="#br0" timeOffset="6181.3825">11349 7789 1496 0,'-9'24'42'0,"9"-24"10"0,0 0-41 0,-3-2-11 16,3 2 0-16,0 2 0 0,-3 1 48 0,3 2 8 16,3 3 2-16,-3 3 0 0,3 2-33 0,0 0-6 15,3 0-2-15,-3 3 0 0,6 3 0 0,-3 2 0 0,2 0 0 16,1 0 0-16,0-2-9 0,3 2-8 0,-3 3 12 0,3-6-12 15,0 3 0-15,-3-5 0 0,0 3 0 0,3-3 0 16,0-3 0-16,-3-3 0 0,3 1 0 0,-4 0 0 16,4-3-9-16,-3-6 9 0,0 4-8 0,0-6 8 15,-3-6-9-15,3 1 9 0,0-3-10 0,0 0 10 16,-3-3-16-16,0 1 4 16,3-3 0-16,-3-3 0 0,0-3 3 0,0 3 1 0,-3 3 0 0,0-3 0 15,0 0-3-15,-3 1 0 0,-3 1 0 0,0 1 0 16,0 2-1-16,-3 1-1 0,0 2 0 0,0 0 0 15,-3 3 13-15,3 2 0 0,0 3 0 0,-3 3 0 16,3-1 9-16,3 4 5 0,0-1 1 0,0 6 0 16,0 2 5-16,3 0 0 0,0 3 1 0,3 0 0 15,3 0-5-15,-3-3 0 0,3 3-1 0,3-6 0 16,0-2-15-16,0 0 0 0,3 0 0 0,0-3 0 16,-1 1 0-16,1-4-10 0,3-2 10 0,-15 0-8 15,9-5 8-15,6 0 0 0,-3-3 0 0,0 0 0 16,0 3 0-16,-6-3 0 0,3 2 0 0,0-2 0 15,-3 3-38-15,-3-3-6 0,-3 0 0 0,0 3-691 16</inkml:trace>
  <inkml:trace contextRef="#ctx0" brushRef="#br0" timeOffset="6378.0657">11331 8033 1429 0,'0'0'31'0,"6"-6"6"0,0-1 2 0,3-1 2 0,0 0-33 0,3 0-8 0,2-6 0 0,-2 1 0 16,3-3 74-16,3 1 13 0,-3-1 2 0,0 0 1 15,3 0-43-15,-3 0-9 0,-1 5-2 0,1 1 0 16,0-1-36-16,-3 1 0 0,0-1 0 0,-3 6-553 16,3 0-114-16</inkml:trace>
  <inkml:trace contextRef="#ctx0" brushRef="#br0" timeOffset="6975.8473">10959 8427 1706 0,'0'0'37'0,"-3"0"8"0,-3-5 2 0,6 5 1 0,-6-3-38 0,0 3-10 0,0 0 0 0,0 0 0 15,-3 0 84-15,0 5 14 0,3-2 3 0,-3 2 1 16,0 1-46-16,-3-1-10 0,4 3-2 0,-1 2 0 0,-3-2-22 0,3 0-5 16,-3 0-1-16,0-3 0 15,0 3-44-15,6-2-10 0,-6-4-2 0</inkml:trace>
  <inkml:trace contextRef="#ctx0" brushRef="#br0" timeOffset="46426.8577">10548 4548 1609 0,'0'0'35'0,"0"0"7"0,-6-5 2 0,3-6 2 0,-3 3-37 0,3-5-9 16,3 0 0-16,0-3 0 0,0 0 0 0,3-2 12 15,0-4-12-15,0 4 12 0,0-1 2 0,6 4 1 16,0-4 0-16,0 6 0 0,3 0-15 0,0 5 9 0,3 0-9 16,-4 2 8-16,7 1 2 0,0 2 0 15,-3 6 0-15,3 2 0 0,3 3 14 0,-3 3 2 0,2 2 1 16,-2 3 0-16,-3 0 12 0,6 5 2 0,-3 0 1 15,3 3 0-15,-3 0-2 0,2 0 0 16,-2 2 0-16,3 1 0 0,0-6 4 0,3 0 0 16,-3-3 0-16,2 1 0 0,1-3-26 0,3-3-5 0,-6-2-1 0,6-6 0 15,-1 0-4-15,4-5-8 0,-3-5 11 0,0 0-11 16,-3-6 13-16,2 1-4 0,1-4-1 16,0-4 0-16,-3-3-8 0,3 2 0 0,-4 1-10 15,-2-4 10-15,0 4-124 16,-3-3-18-16,3 0-4 0,-3-1-757 0</inkml:trace>
  <inkml:trace contextRef="#ctx0" brushRef="#br0" timeOffset="46944.738">11679 3434 1224 0,'0'0'35'0,"0"0"7"0,-6 3-34 0,6-3-8 0,0 0 0 0,-3 3 0 16,-3 2 88-16,3 0 15 0,3 6 3 0,0-1 1 16,3 4-35-16,3 4-6 0,6 3-2 0,-3 3 0 15,3 8-25-15,-3 2-6 0,6 3-1 0,0 3 0 16,-1 5 24-16,4 3 4 0,0 2 0 0,-3-3 1 0,0 4-23 0,3-4-5 16,-3 1-1-16,0-3 0 0,-1-3-19 0,-2-2-4 15,0-3-1-15,0 0 0 0,0-8 1 0,-3 0 0 16,0-5 0-16,0-3 0 0,0-2-18 0,-3-6-4 15,0 0-1-15,0-5 0 16,3-3-121-16,-6 3-24 0,3-5-5 0,0-3-674 16</inkml:trace>
  <inkml:trace contextRef="#ctx0" brushRef="#br0" timeOffset="47454.8886">12126 3842 1522 0,'0'0'33'0,"-6"2"7"0,0 1 2 0,0-3 2 0,-3 3-36 0,0-1-8 0,3 6 0 0,-3-5 0 16,3 2 60-16,0 3 9 0,0 3 3 0,0 2 0 15,3-2-13-15,0 4-3 0,3 1 0 0,0 0 0 16,0 3-27-16,3 2-5 0,3 3-2 0,0-1 0 16,0 1-22-16,0-3 0 0,3 1 0 0,0-1 8 15,3-3-8-15,-3-2 0 0,0 0 0 0,0-3 0 16,-3-2 0-16,2-3 9 0,1-3-9 0,0-5 10 15,-3 3-10-15,-6-3 8 0,6-6-8 0,0 1 8 16,0-5-8-16,-3-1 0 0,0-5 0 0,-3 0 0 16,0 0 0-16,0 1 0 0,0-4 0 0,0 3 8 15,-6 0-8-15,3 0 8 0,3 3-8 0,0 3 8 16,0-1-50-16,-3 0-10 0,0 6-3 0,3 0 0 0,0 5 44 0,0 0 11 16,0 0 0-16,0 0 0 0,6 0 55 0,-6 0 13 15,0 0 2-15,6 8 1 0,-3 0-50 0,6 0-9 16,0-3-3-16,-3 3 0 0,-6-8-9 0,9 8 12 15,0-3-12-15,0 0 12 0,0 1-12 0,0-4 8 16,-9-2-8-16,8 0 8 0,4-2-8 0,-3-4 0 16,-3 1 0-16,3-3 0 0,0-5 0 0,-3 2 0 15,-3-2-9-15,3 0 9 0,-3-6 0 0,3 3 0 16,0 1 0-16,-6-1 0 0,3 2 0 0,-3 1 0 16,3 3 0-16,-3 2-10 0,0 0 10 0,3 3 0 0,0-1 0 0,-3 6 0 15,0 0 8-15,9 0-8 0,-3 3 10 0,0 0-10 31,3 2-18-31,-1 0-10 0,1 0-1 0,0 3-1 0,0-2 14 0,0-1 4 0,3 0 0 0,-3 0 0 32,3-2-144-32,0-3-28 0,0-3-5 0,-3 1-2 0</inkml:trace>
  <inkml:trace contextRef="#ctx0" brushRef="#br0" timeOffset="47710.6902">12566 3678 1190 0,'0'10'33'0,"0"-2"9"0,-3 0-34 0,3 5-8 0,3 1 0 0,0 2 0 16,0-1 69-16,0-1 12 0,0-1 3 0,3 0 0 16,0-2-26-16,0-3-5 0,3-3-1 0,0 0 0 15,-3-2-11-15,-6-3-2 0,6-8-1 0,3 0 0 16,0 0-11-16,-4-8-3 0,-2 0 0 0,-3-2 0 0,0-6 24 0,0 0 4 16,-3-2 0-16,0-3 1 0,-5-1 27 0,2-1 6 15,0-1 1-15,-6 0 0 0,0 3 9 0,-3 0 1 16,-3 0 1-16,0 2 0 0,3-2-70 0,0 3-15 15,-5-1-2-15,2 4-1 0,3 4-10 0,-3-5 0 16,3 6 9-16,0 2-9 16,0-5-84-16,6 5-22 0,-2 0-4 0,2 3-1008 15</inkml:trace>
  <inkml:trace contextRef="#ctx0" brushRef="#br0" timeOffset="48553.0917">12786 3442 1184 0,'3'8'26'0,"-3"-3"6"0,0 3 0 0,3 3 1 0,-3 0-33 0,3-1 0 0,3 3 0 0,0 1 0 16,0 1 30-16,0 1-1 0,-3-2 0 0,6-1 0 15,-6 0-6-15,3 0-2 0,-3-2 0 0,0-1 0 16,3-2 23-16,-3-2 5 0,0-1 1 0,-3-5 0 16,0 0 6-16,0 0 2 0,0 0 0 0,0 0 0 15,3-5-2-15,-3-3 0 0,3 0 0 0,-3-3 0 16,-3-2-35-16,3-6-7 0,-3 4-2 0,3 1 0 16,0-4 3-16,-3 5 0 0,3-3 0 0,-3 3 0 15,3 2-15-15,0-2 0 0,0 2 0 0,0 1 0 16,3 4 0-16,0 1 0 0,-3 0 0 0,0 5 0 15,0 0 0-15,9 0-10 0,-3 2 2 0,-6-2 0 16,6 8 8-16,3-2 0 0,-3 4 0 0,2 1 0 16,-2-3 0-16,0 2 0 0,3-2 0 0,-3 0 0 15,0 5 0-15,-3-7 11 0,0 2-3 0,3-1 0 16,0-1-8-16,-3-1 0 0,0 0 0 0,-3-5 0 0,3 6 12 16,-3-6 1-16,6 5 0 0,-6-5 0 0,0 0-13 0,0 0 9 15,6-3-9-15,-6 3 8 0,3-8-8 0,0 0 12 16,0-2-12-16,0-1 12 0,0-2-12 0,0-3 0 15,-3 3-12-15,3-3 12 0,-3-2 0 0,3 4 0 16,-3-2 0-16,3 3 0 0,-3 3 0 0,3-1 0 16,-3 0 0-16,0 4 0 0,3 1 0 0,0 1 0 15,-3 5 0-15,0 0 0 0,0 0-9 0,9 3 9 16,-9-3 0-16,3 5 0 0,5 3 0 0,-2 2 0 16,0-2 0-16,0 3 0 0,0-1 8 0,0 1-8 15,3 0 0-15,0-1 0 0,-3 1 0 0,3-3 0 16,-3 0-13-16,3-3 4 15,0 0-52-15,3-2-11 0,-3-3-1 0,-9 0-504 0,12-3-101 16</inkml:trace>
  <inkml:trace contextRef="#ctx0" brushRef="#br0" timeOffset="49045.6502">13191 3278 1346 0,'-3'-2'29'0,"3"2"7"0,0 0 0 0,-9-3 3 0,0 6-31 0,0-1-8 0,1-2 0 0,-1 3 0 16,0-1 68-16,3 4 12 0,0-1 2 0,3 0 1 15,0 6-20-15,0 0-4 0,3 2-1 0,3-3 0 16,0 4-34-16,0 1-6 0,0 1-2 0,3 0 0 16,3 0 44-16,0-3 8 0,-4 1 1 0,4-1 1 15,0-3-107-15,3-2-22 0,-3 0-4 0,0-2-1 16,-9-6 55-16,12 2 9 0,-3-2 0 0,0-2 8 16,0-1-8-16,-3-2-12 0,0-3 4 0,0 0 0 0,-3 0 8 0,0-3 11 15,0-2-3-15,0 2 0 0,-3-2-8 0,0 5 8 16,0-5-8-16,0 2 8 0,0 1-8 0,-3 2 0 15,3 0 0-15,-3 3 8 16,3-1-8-16,-3 1 0 0,6 0 0 0,-3 5 0 0,0 0-14 0,0 0-5 16,0 0-1-16,0 0 0 15,0 0-34-15,6 0-7 0,2 0-2 0,-2 0 0 16,6 2-3-16,-6-2-1 0,3 0 0 0,-3 0 0 0,3 3 36 0,-3 0 7 16,3-3 2-16,-3 2 0 0,0-2 22 0,0 3 16 15,0 0-2-15,-6-3-1 0,0 0 43 0,6-3 9 16,-3 0 2-16,-3 3 0 0,3-5-6 0,3 0-1 0,-3-3 0 0,0 3 0 15,-6-3 2-15,3 2 0 0,3-2 0 0,0-2 0 16,-3-1-10-16,0 1-1 0,0-1-1 0,0 0 0 16,-3 1-19-16,0-3-4 0,3 2-1 0,0 0 0 15,-3 6-17-15,6-5-9 0,-3 2 10 0,0 2-10 16,0 6 0-16,0-5 0 0,3 0 0 0,-3 5 0 16,0 0-14-16,6-6-6 0,3 4 0 0,-4-1-1 31,1 1-50-31,3-1-9 0,0 0-3 0,0 1 0 0,-3-1-131 15,3 3-26-15,-3-8-6 0,3 3-1 0</inkml:trace>
  <inkml:trace contextRef="#ctx0" brushRef="#br0" timeOffset="49273.5116">13382 2609 1336 0,'0'0'38'0,"3"5"8"0,-3 3-37 0,3-3-9 16,0 3 0-16,0 5 0 0,3 3 56 0,0 0 8 15,2 3 3-15,1 2 0 0,3 5 1 0,-3-4 0 16,3 4 0-16,0 0 0 0,0 1-10 0,3 2-2 16,-3 0 0-16,3 0 0 0,-6-2-20 0,-1-1-5 15,4 3-1-15,-3-5 0 0,3-5-18 0,0 2-3 16,0-3-1-16,-3 1 0 0,3 2-23 0,-3-10-5 16,0-1 0-16,3 1-1 15,-6-1-55-15,2-4-12 0,-2-1-1 0,0-5-727 16</inkml:trace>
  <inkml:trace contextRef="#ctx0" brushRef="#br0" timeOffset="49470.8591">13685 2858 1638 0,'0'0'36'0,"-6"2"7"0,0 3 1 0,0 1 3 0,-2-1-38 0,2 3-9 0,-3 3 0 0,3-1 0 15,0 1 82-15,0 2 14 0,3 3 4 0,0-3 0 16,0 3-18-16,6 0-3 0,3 0-1 0,0 0 0 15,3-3-52-15,3-3-10 0,2 1-3 0,1 0 0 16,3-4-13-16,0-1 0 0,0-4 0 0,3 4 0 16,-3-4-81-16,2-2-19 0,1 0-4 0,-3-2-522 15,3-4-104-15</inkml:trace>
  <inkml:trace contextRef="#ctx0" brushRef="#br0" timeOffset="59480.6834">9343 3717 1190 0,'-9'-5'33'0,"3"-3"9"0,0 0-34 0,0 0-8 0,0 0 0 0,-3 0 0 16,0-2 47-16,0 2 7 0,0-3 2 0,-3 3 0 16,3 0-7-16,-3 1-1 0,-3 1 0 0,4-2 0 15,-4 3-6-15,0 5-2 0,-3-5 0 0,-3 2 0 16,3 3-9-16,-3 3-3 0,-5 2 0 0,-1-5 0 15,3 5-3-15,-3-2-1 0,0 5 0 0,1 0 0 16,-1 0 2-16,0 5 0 0,3 0 0 0,0 6 0 16,1-3 1-16,-1 5 0 0,3 5 0 0,0 3 0 15,0 6-11-15,3 2-3 0,4 2 0 0,-4 4 0 16,3 2-13-16,6 2 0 0,-3 4-9 0,6 2 9 16,3-1-14-16,0 4 3 0,3 0 1 0,3 2 0 0,0 0 10 0,3 0-8 15,0 3 8-15,6-3-8 0,0 1 8 0,3-1 0 16,2-3 0-16,1 1-8 0,3-1 8 0,3-2 0 15,0 0 0-15,0-5-8 0,5-1 8 0,1-4 0 16,-3-3 8-16,9-6-8 0,-1-2 0 0,1-6-10 16,-3-5 1-16,3 0 0 0,-1-7 9 0,1-4 14 15,0-2-3-15,-1-5-1 16,1-6-35-16,-3 1-7 0,0-6-2 0,-1-3 0 0,1-2 88 0,3-8 18 16,-3-1 3-16,-4-7 1 15,4-2-104-15,-3-4-21 0,-3-7-4 0,-4 0-1 0,-2-3 54 0,0-3 20 0,-3 0-1 0,-3-5 0 16,0-2 7-16,-3-3 2 0,-3-6 0 0,-3 1 0 15,-1 2-7-15,-2-5-1 0,0-1 0 0,-6-1 0 16,0-1-11-16,-2-3-9 0,-4 4 12 0,0-1-12 16,-6-3 0-16,0 1-20 0,-6 0 2 0,0 4 1 15,-3 4 6-15,-2 5 2 0,-7 7 0 0,3 4 0 16,3 7 9-16,-2 3 0 0,-1 8 0 0,3 3 0 16,-3 4 21-16,3 6 7 0,-2 3 0 0,-1 5 1 15,0 3-1-15,0 5 0 0,-2 5 0 0,-1 3 0 16,-3 5-10-16,3 6-2 0,-2 0-1 0,-1 10 0 15,0 2-15-15,4 9 11 0,2 5-11 0,3 5 10 16,3 9 2-16,0 1 0 0,6 9 0 0,-2 3 0 16,8 7-12-16,0 0 0 0,3 6 0 0,3-6 0 15,6-2-68-15,3-3-20 0,6-2-3 0,3-9-1 16</inkml:trace>
  <inkml:trace contextRef="#ctx0" brushRef="#br0" timeOffset="64930.7911">7473 2572 867 0,'0'0'19'0,"0"0"4"0,-3-6 1 0,0 4 0 0,-3-6-24 0,0 5 0 0,3 1 0 0,3 2 0 16,0 0 90-16,-3-8 13 0,-3 5 2 0,6 3 1 16,0 0 9-16,0 0 1 0,0 0 1 0,0 0 0 15,0 0-45-15,6 5-8 0,-3 1-3 0,3 2 0 16,-3 2-41-16,3 1-8 0,0-1-1 0,0 4-1 15,-3 4-2-15,3-5 0 0,0 8 0 0,0 1 0 16,3-4-8-16,0 11 12 0,0 6-12 0,0-4 12 16,3 1-12-16,-3-3 12 0,-6 3-12 0,0 0 12 15,-1-6 2-15,1 1 1 0,3-1 0 0,-3-2 0 16,0 0-7-16,3-6 0 0,0 1-8 0,0-1 12 16,0-4-1-16,-3-1-1 0,0 0 0 0,0-2 0 15,3-4-38-15,-6 1-8 16,0 0-2-16,3 0 0 0,-3-8-43 0,3 6-9 0,-6-1-2 0,3 0-438 15,0-2-88-15</inkml:trace>
  <inkml:trace contextRef="#ctx0" brushRef="#br0" timeOffset="65935.2234">7348 2963 1258 0,'0'0'36'0,"0"0"7"0,0 0-35 0,0 0-8 16,0 0 0-16,0 0 0 0,6-2 26 0,0-1 3 0,0-2 1 0,0 2 0 15,6-2 15-15,0 2 3 0,-3-5 1 0,-3 3 0 16,9-3-25-16,-3 3-4 0,-1-3-2 0,1 2 0 16,0-1-10-16,0 4-8 0,6 0 12 15,-3-2-12-15,-3 2 12 0,0 1-4 0,-3-1 0 0,3 0-8 16,2 3 12-16,1 3-12 0,-3 2 12 0,3 3-12 15,0-5 12-15,3 7-12 0,-6 4 12 0,0-6-12 16,-3 2 12-16,-1 3-4 0,10-2 0 0,-6 2-8 16,0-2 10-16,0-1-10 0,-3 4 8 0,0-4-8 15,0 1 15-15,0 2-3 0,-3-2 0 0,0-1 0 16,0-2 4-16,0-3 1 0,-3 3 0 0,-3-8 0 16,0 0 11-16,0 0 1 0,0 0 1 0,0 0 0 15,-6 3 7-15,6 0 2 0,0-3 0 0,0 0 0 0,-3-3-4 16,-3 0-1-16,6-5 0 0,0 1 0 0,-3-4-18 15,0 0-4-15,0-2-1 0,0 0 0 0,3-3-11 16,-3 3 0-16,0-3 0 0,3 0 0 0,0 0 0 16,0 3 0-16,3-6-9 0,-3 6 9 0,-3-3 0 15,6 3-12-15,0-3 12 0,0 8-10 0,-3 0 10 16,3 3-8-16,0-8 8 0,0 5-8 0,0 3 8 0,0-6-8 16,0 8 8-16,3-5-8 0,-6 8 8 0,0 0-8 15,3-8 8-15,-3 8-8 0,0 0 8 0,0 0 0 16,0 0-9-16,0 0 9 0,8-5 0 0,-8 5 0 0,0 0-9 15,0 0 9-15,0 0 0 0,0 0 0 0,0 0 0 16,0 0 0-16,0 0 0 0,0 0 8 16,0 0-8-16,0 0 0 0,0 0 9 0,6 8-9 0,0 5 8 15,0-7-8-15,0 2 10 0,0 0-10 0,-6 2 12 16,3 1-12-16,3-1 16 0,-6-2-4 0,3 0-1 16,0 5 0-16,0-2-11 0,0 0 0 0,0-1 0 15,-3 1 0-15,3-6 0 0,0 3 8 0,0 0-8 0,0-3 0 16,0 0 0-16,-3-5 8 0,0 0-8 0,0 0 0 15,0 0 0-15,0 0 8 0,0 0-8 0,0 0 0 16,15-2 14-16,-6-1-2 0,-9 3-1 0,9-8 0 16,-3-2-1-16,0 2 0 0,-3-6 0 0,0 4 0 15,0-3-1-15,-1-1 0 0,-2 1 0 0,-2 0 0 16,2 5-9-16,0-5 10 0,0-6-10 0,0 6 10 16,0 0-10-16,0 2 0 0,0-2 0 0,0 2 8 0,0 1-8 15,0 2 0-15,0 0 0 0,2 3 0 16,-2 5-12-16,0 0 3 0,0 0 0 0,0 0 0 15,6 2-5-15,-6-2-1 0,6 6 0 0,0 4 0 0,0-2 3 0,0 5 1 16,3-5 0-16,0 3 0 0,-3-1 11 0,3 6-13 16,0-8 5-16,3 3 8 0,-3-3 0 0,3-3 0 15,0 3 0-15,-1-8 0 0,1 3 0 0,-12-3 0 16,0 0 0-16,15-3 0 0,0 3 0 0,-6-8 0 16,-9 8 0-16,9-5 8 0,0-6 4 0,-3 1 1 15,0-4 0-15,-3 4 0 0,0-1-1 0,-3-2 0 0,3-3 0 0,-3 3 0 16,-3 0-12-16,0 2 8 0,0-2-8 15,0 2 0-15,0 1 0 0,-3-4 0 16,-3 4 0-16,3-1 0 0,-3 1 0 0,0 2 0 16,-3 0 0-16,0 5 0 0,6 1 0 0,0 2-10 0,-2 0 10 15,-1 2-8-15,6 4 8 0,0 1-10 16,0 4 10-16,3 2-10 0,0 3 10 0,0 0 0 0,3 0-9 16,0 2 9-16,0 4 0 0,3-4 0 0,0 1 0 0,5-4 0 15,4 1 0-15,-3 0 0 0,0 0 0 0,3-5 0 16,3-6 0-16,0 0 0 0,-3-2 0 0,0 0 0 15,2-6-87 1,1 0-22-16,-3 3-5 0</inkml:trace>
  <inkml:trace contextRef="#ctx0" brushRef="#br0" timeOffset="66932.1072">7976 3307 1295 0,'0'0'36'0,"0"0"9"0,0 0-36 0,0 0-9 0,0 0 0 0,0 0 0 16,0 0 56-16,0 0 8 0,6 6 3 0,-3 2 0 15,6 5-12-15,-3-5-3 0,0 5 0 0,3 3 0 16,-3-3-8-16,0 3-3 0,0 2 0 0,0-4 0 15,0-1-1-15,3 0 0 0,-3-2 0 16,0 2 0-16,2-2-13 0,-2-1-3 0,0-5-1 0,-3 3 0 16,3-2-3-16,-3-4-1 0,-3-2 0 0,0 0 0 15,6 3 2-15,-6-3 1 0,0 0 0 0,0 0 0 16,3-5 2-16,0-1 1 0,-3-2 0 0,0-2 0 16,0-1-9-16,-3-2-1 0,3 0-1 0,-3 0 0 15,0-3-14-15,3 2 11 0,-3 1-11 0,0-5 10 16,3 2-10-16,0 0 0 0,0 5 0 0,0 1 0 15,3-3 0-15,0 2-9 0,0 8 9 0,-3-2 0 0,3 0-20 16,-3 5 4-16,0 0 0 0,0 0 0 0,0 0-4 16,9 2 0-16,-9-2 0 0,12 8 0 0,-6-2 8 15,0 2 2-15,3-6 0 0,0 9 0 0,0-9 10 16,-9-2-8-16,0 0 8 0,9 8-8 0,0-2 8 16,-6 2 0-16,-3-8 0 0,6 5 0 0,-6-5 0 15,6 8 9-15,-4 0-9 0,1-3 0 0,-3-5 13 0,0 0-4 16,0 0-1-16,0 0 0 0,0 0 0 0,0 0-8 15,0 0 12-15,0-3-4 0,0-2 3 0,0 0 0 16,0-3 0-16,0-3 0 0,0 1-11 0,-3 2 0 16,3-5-12-16,-2 2 12 0,4-5-13 0,-4 3 5 15,-1 0 8-15,0 2-13 0,6-2 5 0,-3 5 8 16,-3-3-13-16,0 3 5 0,3 3-4 0,0 2-1 16,3-5 0-16,-3 8 0 0,-3 3-7 0,3-3 0 0,0 0-1 0,0 0 0 15,0 0 6-15,9 8 2 0,-1 3 0 0,1-9 0 16,0 9 13-16,0-8-9 0,-3 4 9 0,3-1-8 15,3 2 8-15,-3-3 0 0,0 3 0 0,0-3 0 16,-9-5 0-16,12 3 0 0,-3 2 0 0,-9-5 0 16,0 0 8-16,15 0-8 0,-4-5 8 0,-11 5-8 15,0 0 8-15,12-5-8 0,-3-6 8 0,3 3-8 16,-6-3 13-16,0 4-1 0,-3-1-1 0,3 0 0 16,-3-6-11-16,3 4 8 0,-6-1-8 0,0-2 8 15,3 0-8-15,-3 2 0 0,0-2 0 0,-3 2-11 16,0-2 11-16,0 3-10 0,0 4 10 0,-3-4-10 15,0 2 10-15,3 2 0 0,-3 4 0 0,0-1 8 16,0 1 1-16,0-1 1 0,0 0 0 0,3 1 0 0,-3 4-10 16,3 1 10-16,0-3-10 0,3 0 10 0,0 0-10 0,-3 13 0 15,1 0 0-15,2-2 0 0,2 0 0 0,-2 2 0 16,3 0 0-16,0-2 0 0,0 2-9 16,0-3 9-16,3 1 0 0,0 2 0 0,0 0 0 0,0 1 0 15,3-12 0-15,0 1 0 0,0 5-25 0,3-8 1 16,0 0 1-16,0-5 0 15,0 2-58-15,3-2-12 0,-4-3-3 0,4-3-450 16,0 3-90-16</inkml:trace>
  <inkml:trace contextRef="#ctx0" brushRef="#br0" timeOffset="67257.3819">8551 2918 1281 0,'6'6'28'0,"-6"-1"5"0,-6-5 2 0,6 0 2 0,0 0-29 0,-6 3-8 0,3-1 0 0,-3 6 0 16,3-8 53-16,0 5 10 0,0 6 1 0,0 0 1 15,-3-1-14-15,6 1-3 0,3-1-1 0,-3 4 0 16,0-1-21-16,0-5-4 0,0 2-1 0,3 1 0 16,3 0-13-16,-3-4-8 0,0 1 8 0,0-2-8 15,3 4 9-15,-3-7-9 0,0 8 12 0,0-11-12 16,3 2 13-16,-6-2-4 0,0 0-1 0,0 0 0 16,0 0 4-16,9-2 0 0,-3 2 0 0,-6-8 0 15,0 2-2-15,3 1 0 0,0-3 0 0,-1-3 0 16,-2 1-10-16,-2-1 12 0,2-2-12 0,2 0 12 15,-2 2-21-15,0 1-4 0,0-4-1 0,3 4 0 16,-3 2 14-16,3 3-12 0,-6 2 12 0,3 3-12 16,0 0 0-16,0 0 0 0,0 0 0 0,0 0 0 15,0 0 12-15,12 3-9 0,-6 2 9 0,0 0-8 0,-3 1 8 16,0-1-8-16,3-3 8 0,-6-2-8 16,0 0-18-16,9 8-3 0,-9-8-1 0,9 0-732 15</inkml:trace>
  <inkml:trace contextRef="#ctx0" brushRef="#br0" timeOffset="67573.2447">8673 2693 1249 0,'-12'22'27'0,"6"-12"5"0,0-2 2 0,0 0 2 0,-3 0-28 0,6-3-8 0,0 1 0 0,3-1 0 15,-3 0 0-15,3 0 8 0,0 1-8 0,6-4 8 16,0 1-8-16,-6-3-15 0,0 0 4 0,9 5 1 16,3-5-1-16,0 0 0 0,0 3 0 0,0 0 0 15,-12-3 11-15,14 8 0 0,1-8 10 0,-6 5-10 16,3 3 28-16,-3-3 0 0,0 3 0 0,0-3 0 16,-3 6 33-16,0 0 7 0,-3-4 0 0,0 1 1 15,0 8 44-15,-6-8 9 0,0 5 2 0,0 1 0 16,0-1-20-16,0-3-4 0,0 4-1 0,-3-4 0 15,0 1-35-15,0-3-6 0,3 2-2 0,-6-4 0 16,3 2-47-16,3-8-9 0,3 0 0 0,-3 0-1137 16</inkml:trace>
  <inkml:trace contextRef="#ctx0" brushRef="#br0" timeOffset="71807.0137">7860 4987 1306 0,'-15'8'28'0,"15"-8"7"0,3 8 1 0,0 0 1 0,0 0-29 0,-3-3-8 15,0 3 0-15,0-8 0 0,9 3 75 0,-9-3 13 16,0 0 4-16,0 0 0 0,3 5-26 0,-3-5-5 16,0 0-1-16,0 0 0 0,0 0-8 0,0 0-3 15,0-5 0-15,-6-3 0 0,-3 0-9 0,0 0-1 16,6-2-1-16,-6-1 0 0,-5 3-12 0,5-2-2 15,0-4-1-15,-3 1 0 0,0-3 1 0,-6 0 1 0,-6-2 0 0,3-3 0 16,9-1-4-16,-8-4-1 0,-13 2 0 0,0-5 0 16,3 0 0-16,-2 0-1 0,-4-3 0 0,0 3 0 15,-5-3-1-15,2 6 0 0,0-3 0 0,-3 2 0 16,-8-2 2-16,2 3 0 0,10-1 0 0,-4 1 0 16,-3-1-3-16,7 4 0 0,-4-4 0 0,3 1 0 15,0-4 3-15,1 4 0 0,-4-3 0 0,0 0 0 16,4 0-11-16,-1 0-1 0,3 2-8 0,1 1 12 15,-4-1-12-15,3 3 9 0,0 1-9 0,-2 1 8 16,-1 1 0-16,-3 0-8 0,1 0 12 0,2 0-4 16,0 5-8-16,4 0 8 0,-1-2-8 0,3 4 8 15,0 1 6-15,4 0 1 0,2 0 0 0,0 2 0 16,0 0-4-16,3 3-1 0,-2 3 0 0,5 0 0 16,0 0-1-16,0-3 0 0,0 5 0 0,3 0 0 15,4 3-9-15,-1 0 10 0,0 0-10 0,0 0 10 0,0 0-10 16,3 0 0-16,-3 3-12 0,3 0 12 15,0-1-52-15,-2 4-4 0,2-6 0 0,3 5-784 16,-3 0-156-16</inkml:trace>
  <inkml:trace contextRef="#ctx0" brushRef="#br0" timeOffset="72592.033">4640 2921 1296 0,'0'0'28'0,"0"0"7"0,0 0 1 0,-3-3 0 0,3 3-36 0,0 0 0 0,0 0 0 0,0 0 0 15,0 0 71-15,0 0 7 0,6 11 2 0,-1-6 0 16,1 6-17-16,0-1-3 0,3 4-1 0,3-1 0 16,0 0-14-16,0 6-2 0,0-4-1 0,3 4 0 15,-3 0-10-15,6 2-3 0,-4 3 0 0,1 2 0 16,0-5-6-16,0 6-2 0,0 2 0 0,0-5 0 16,-6 2-4-16,6-2-1 0,-3 0 0 0,2-3 0 15,-2 0-16-15,3 0 10 0,0 0-10 0,-3 0 8 16,3-10-8-16,-3 2 0 0,-3 0 0 0,3-2-11 15,0 0-4-15,-3-3-1 0,-1-3 0 0,-2 0 0 16,3 3-35-16,0-8-7 0,-6 3-2 16,-3-3-825-16</inkml:trace>
  <inkml:trace contextRef="#ctx0" brushRef="#br0" timeOffset="73054.2651">4729 3421 1429 0,'0'0'31'0,"0"0"6"0,0 0 2 0,0 0 2 0,0 0-33 0,0 0-8 0,0 0 0 0,0 0 0 16,0 0 26-16,6-3 3 0,-3-2 1 0,3 0 0 16,-3 2 3-16,3-5 1 0,0 0 0 0,0 0 0 15,2 0-8-15,-2-2-2 0,0 2 0 0,3-3 0 16,0 3-8-16,0-2-1 0,3 5-1 0,-3-3 0 15,3-3 2-15,-3 3 0 0,0 3 0 0,3-1 0 16,0 1-2-16,-3 0 0 0,-1 0 0 0,1 2 0 16,3 3-2-16,0-3 0 0,-3 3 0 0,-9 0 0 15,12 3 2-15,0 2 0 0,0 1 0 0,0-1 0 16,-3 0-2-16,3 3-1 0,-3-3 0 0,2 3 0 16,-2 0-3-16,-3-2 0 0,0-1 0 0,3 3 0 15,-3-6-8-15,0 4 10 0,-6-6-10 0,9 2 10 16,-9-2 9-16,0 0 1 0,0 0 1 0,0 0 0 15,0 0 8-15,0 0 2 0,0 0 0 0,0 0 0 16,-3-5 5-16,0 0 2 0,0-6 0 0,0 1 0 0,-3-1-10 0,3 3-1 16,-3-8-1-16,0 3 0 0,3 0-14 0,-3 0-4 15,0-1 0-15,6 1 0 0,-3 0-8 0,0 0 0 16,0 2 0-16,3-2 8 0,0 0-8 0,0 5 0 16,0-3 0-16,0 6 0 0,0-3 0 0,3 3 0 15,3-3 0-15,-6 2 0 16,0 6-28-16,3 0 0 0,0-8-1 0,3 6 0 15,-3-1-60-15,-3 3-12 0,6-3-3 0,3-2-552 16,-3 5-112-16</inkml:trace>
  <inkml:trace contextRef="#ctx0" brushRef="#br0" timeOffset="73678.4913">5113 2977 1436 0,'0'0'32'0,"0"0"6"0,0 0 2 0,0 0 0 0,6 8-32 0,-3-1-8 0,0 1 0 0,3-2 0 15,0 2 52-15,3 5 8 0,-3-8 3 0,2 6 0 16,1-3-7-16,0 2 0 0,-3 1-1 0,6-1 0 16,0 1-19-16,-3 0-3 0,0-3-1 0,-3-1 0 15,3 1-5-15,-3-2-2 0,3-1 0 0,-3 0 0 16,0-2-9-16,0 0-3 0,-6-3 0 0,5 0 0 15,-2-3-1-15,-3 3 0 0,3-5 0 0,0 2 0 0,-3-5-4 16,0-3-8-16,0 4 11 0,0-4-11 16,0 0 20-16,-3-2-4 0,-3 0 0 0,4 0 0 15,-4 2-4-15,3-2-2 0,0 0 0 0,0 2 0 0,-3-2-10 16,3 2 10-16,0 1-10 0,3 2 10 0,-3 0-10 16,3 2 0-16,0 1 0 0,0 0 8 0,0 5 5 15,0 0 1-15,0 0 0 0,0 0 0 0,0 0-14 0,6 5 0 16,3 3 0-16,0 0 0 0,-1-3 0 0,-2 3 0 15,3 0 0-15,0 0 0 0,0 5 0 0,0-10 0 16,0 2 0-16,0 1 0 0,-9-6 0 0,9 2-12 16,0-2 12-16,-9 0-10 0,9 0-2 0,0-2-1 15,-3-9 0-15,-3 8 0 0,3-5 13 0,-3 1 0 0,-3-4 0 0,3 0 0 16,0-2 0-16,-3 0 0 0,-3-3 0 0,0 3-12 16,0 0 12-16,0-1 0 0,0-2 0 0,-3 3 0 15,-3 0 0-15,3 0 8 0,3 0-8 0,-3-1 0 16,0 6 14-16,0 0-4 0,3 0-1 15,-6 1 0-15,0 1 3 0,3 4 0 0,-3-6 0 0,3 8 0 16,6 0-12-16,-6-3 0 0,6 3 0 0,0 0 0 16,0 0 0-16,-3 11 0 0,3-9 9 0,0 6-9 15,3 5 0-15,0-2 0 0,3 5-12 0,3-6 4 16,0 4-2-16,0-4 0 0,3 4 0 0,-3-4 0 16,0 1 10-16,3-1 0 0,0-4-9 0,3 1 9 15,-1-4-10-15,-2 0 10 0,0-3-13 0,0 0 5 16,3-3-8-16,-3 0 0 0,-3-2-1 0,3 0 0 15,0 2-131-15,-3-5-25 0,0 3-6 0</inkml:trace>
  <inkml:trace contextRef="#ctx0" brushRef="#br0" timeOffset="74030.3099">5524 3278 1482 0,'0'0'42'0,"0"0"9"0,0 0-41 0,0 0-10 0,0 0 0 0,6 5 0 16,2 6 52-16,1-3 8 0,0 3 1 0,3 2 1 15,0-3-6-15,3 4-2 0,-3-1 0 0,0 3 0 16,0 0-5-16,3-3-1 0,-3 0 0 0,2 0 0 16,-2 3-19-16,0 0-4 0,3 0-1 0,0-3 0 15,-6-2-11-15,0-1-2 0,0-2-1 0,0 0 0 16,-3 0-10-16,0-3 0 0,0-2 0 0,0 2-11 16,-6-5-16-16,0 0-3 0,0 0-1 0,0 0 0 15,0 0-61-15,0 0-12 0,0 0-2 0,-6-8-1 16</inkml:trace>
  <inkml:trace contextRef="#ctx0" brushRef="#br0" timeOffset="74323.8394">5482 3278 1105 0,'-6'-8'24'0,"6"8"4"0,0 0 2 0,-3-5 2 0,0-3-32 0,-3 3 0 15,3-6 0-15,3 6 0 0,0-6 79 0,0 1 9 16,3-1 1-16,0 3 1 0,3 0-32 0,0-2-6 15,0 4-2-15,3-2 0 0,0 0-25 0,0 6-5 16,3-3 0-16,-3-1-1 0,2 4-9 0,-2-1-2 16,3 3 0-16,-3 0 0 0,-3 0 9 0,3 3 2 15,0 2 0-15,0 0 0 0,-3 3 17 0,0-3 3 16,0 3 1-16,0 0 0 0,0 8 0 0,0-8 1 0,0 5 0 0,-3 1 0 16,3-1-9-16,-4 0-1 0,1 3-1 0,-3-3 0 15,3 0-17-15,-3-2-3 16,0 0-1-16,3 2 0 0,-3-8-9 0,0-5 0 15,0 0 0-15,0 8 0 0,-3 0-8 0,3-8-4 0,0 0-1 0,0 0 0 32,0 0-124-32,0 0-25 0,0 0-5 0</inkml:trace>
  <inkml:trace contextRef="#ctx0" brushRef="#br0" timeOffset="74670.3873">5687 3125 1195 0,'0'0'26'16,"0"0"6"-16,0 0 0 0,6 8 2 0,-3-3-34 0,3 3 0 0,0 0 0 0,0 0 0 0,3 2 69 0,-3 1 7 15,3 2 2-15,0-5 0 0,3 3-21 0,-3-1-4 16,0 1-1-16,2-8 0 0,1 4-21 0,-3-4-5 16,-9-3-1-16,12 3 0 0,-3-6-9 0,-9 3-1 15,9-3-1-15,0-2 0 0,-3 0 14 0,-3-3 4 16,0 3 0-16,-3-3 0 0,-3 2 35 0,3-4 7 15,0 2 2-15,-6 0 0 0,0 0-13 0,-3 3-3 16,3-3 0-16,0 2 0 0,-3 4-8 0,3-3-3 16,-6 5 0-16,3-3 0 0,1-2-20 0,-4 5-4 15,3-3-1-15,0 3 0 0,0 0-12 0,0 0-2 16,3 0-1-16,-3 0 0 0,6 0-9 0,3 0-14 16,-9 0 3-16,6 0 1 15,3 0-49-15,0 0-9 0,0 0-3 0,0 0 0 16,0 0-164-16,0 0-33 0,3-5-6 0</inkml:trace>
  <inkml:trace contextRef="#ctx0" brushRef="#br0" timeOffset="74975.0876">5786 2961 1381 0,'0'0'39'0,"0"0"9"0,0 0-39 0,0 0-9 0,0 0 0 0,0 0 0 15,0 0 97-15,0 0 18 0,0 8 3 0,0 0 1 16,-3 0-34-16,0-1-6 0,6 1-2 0,-6 0 0 15,3 0-24-15,0 3-5 0,0-11 0 0,0 2-1 16,0 4-32-16,0-6-7 0,6 5 0 0,-6-5-8 16,0 0 0-16,0 0-19 0,8 3 3 0,1-3 0 15,0-3-1-15,-9 3 0 0,12 0 0 0,0 0 0 0,-3 0 17 0,3 0-10 16,-12 0 10-16,9 0-8 0,3 0 8 0,-3 0 0 16,0 0 0-16,-9 0 0 0,0 0 12 0,9 5-3 15,0 1 0-15,-9-6 0 0,2 5 14 16,4 3 2-16,-3-3 1 0,3 3 0 0,-3-3 2 0,0 3 0 15,-3 0 0-15,3-2 0 0,-3 2-16 0,3-1-2 16,-3-7-1-16,3 6 0 0,0-1-9 0,-3-5-12 16,0 8 2-16,0-8 1 15,0 0-43-15,6 0-9 0,-6 0-2 0,0 0-590 16,0 0-119-16</inkml:trace>
  <inkml:trace contextRef="#ctx0" brushRef="#br0" timeOffset="77720.2548">5937 2908 1112 0,'0'0'24'0,"0"0"6"0,0 0 1 0,3-6 0 0,0 6-31 0,-3 0 0 15,0 0 0-15,6 0 0 0,0 3 81 0,-3 0 11 16,3 5 1-16,-3-6 1 0,3 4-20 0,0-1-4 16,3 3-1-16,0 2 0 0,-3-2-19 0,3 3-4 15,-3 0-1-15,3-1 0 0,-3 3-23 0,2-7-5 16,1 4-1-16,-3 1 0 0,3-6-16 0,-3 3 10 15,0-3-10-15,0-2 8 0,-3 2-8 0,-3-5-14 16,0 0 3-16,0 0 1 16,0 0-123-16,0 0-25 0,0-5-5 0</inkml:trace>
  <inkml:trace contextRef="#ctx0" brushRef="#br0" timeOffset="77858.0871">5875 2746 1555 0,'-6'-13'34'0,"6"13"7"0,0 0 2 0,-3 0 1 0,-3 0-36 0,6 0-8 0,0 0 0 0,-3 5 0 16,0-2 62-16,3 2 10 0,3-2 3 0,0 0 0 16,3-1-55-16,-6-2-12 0,0 0-8 0,3 6 12 15,6-6-48-15,-9 0-8 0,0 0-3 16,9 0-727-16</inkml:trace>
  <inkml:trace contextRef="#ctx0" brushRef="#br0" timeOffset="78088.631">5911 2516 1339 0,'3'-26'29'0,"-3"26"7"0,0 0 0 0,0 0 2 0,0 0-30 0,0 0-8 16,11 2 0-16,-2 6 0 0,3 3 52 0,-3-3 10 16,0 0 2-16,3 5 0 0,0-2-20 0,0 2-3 15,-3 0-1-15,3 6 0 0,0-6-15 0,-1 0-3 16,-2 0-1-16,6 3 0 0,-6 0-13 0,3 0-8 15,0-3 8-15,0 3-8 0,-3-3 0 0,3 0-8 16,-3-2 0-16,3 0 0 16,-3 2-29-16,-1-3-6 0,1-2-1 0,0 0-455 0,-3-2-91 0</inkml:trace>
  <inkml:trace contextRef="#ctx0" brushRef="#br0" timeOffset="78400.4244">6086 2670 1101 0,'0'0'31'0,"0"0"7"0,0-8-30 0,0-3-8 0,3 3 0 0,-3 0 0 16,6 0 29-16,-3 3 5 0,0-3 1 0,3 3 0 15,-3 0 5-15,3-1 2 0,0 4 0 0,0 2 0 16,3-6 7-16,0 4 2 0,0 4 0 0,0 4 0 15,-1-4-5-15,1 4-1 0,0-1 0 0,-3 0 0 16,6 3 13-16,-3-3 2 0,-3 6 1 0,0-1 0 0,0-2-9 0,-3 0-1 16,3 0-1-16,0 0 0 0,0 0-25 0,0 0-5 15,-3 3 0-15,3-11-1 0,-3 2-19 0,-3-2 0 16,0 0-11-16,6 0 11 16,-6 0-44-16,3-8-3 0,-3 0 0 0,0 1 0 15,-3-7-63-15,0 4-13 0,-3-9-2 0,0 6-381 16,0 0-76-16</inkml:trace>
  <inkml:trace contextRef="#ctx0" brushRef="#br0" timeOffset="78909.7904">6280 2461 1346 0,'6'-22'29'0,"-6"22"7"0,0 0 0 0,-3-7 3 0,0 7-31 0,0 2-8 0,0 3 0 0,3 1 0 16,0 2 64-16,0-3 12 0,3 3 3 0,-6 0 0 16,3 2-38-16,6-2-7 0,-3 3-2 0,6 0 0 15,-1-1-22-15,-2 3-10 0,3-5 8 0,-3 3-8 16,6-3 0-16,-6-3 8 0,0 0-8 0,0 1 0 16,0-1 0-16,3-2 8 0,-3-3-8 0,-6 0 0 15,0 0 0-15,9 0 0 0,-6-3 0 0,-3 3 0 16,0 0 18-16,3-8-2 0,0 0 0 0,-3 3 0 15,-3-8 4-15,0 5 0 0,3-6 0 0,0 1 0 0,-3 8 1 0,0-8 1 16,0 5 0-16,0-3 0 0,3 3 3 16,0 8 1-16,-3-5 0 0,3 5 0 0,0 0-4 0,0 0-1 15,0 0 0-15,0 0 0 0,0 0-11 0,6 0-2 16,3 0-8-16,-9 0 12 0,0 0-12 0,9 5 0 16,-3 1 8-16,3 1-8 0,-3-7 0 0,0 6 0 15,-1-4 8-15,1 4-8 0,0-6 0 0,-6 0 0 16,0 0 8-16,6 0-8 0,0 0 0 0,-6 0 0 15,0 0 0-15,0 0 0 0,3-8 0 0,0 2 0 16,-3-7 0-16,0 0 0 0,0 2 0 0,0-4 8 16,0 1-8-16,0-2 0 0,-3 3 9 0,3 5-9 15,0-5 8-15,0 5-8 0,0 3 11 0,0 0-3 0,0-1-8 0,3 4 12 16,-3 2 1-16,0 0 0 0,0 0 0 0,6 0 0 16,3 2-13-16,-9-2 8 0,6 6-8 0,3-1 0 15,-3 0 0-15,0 3 0 0,3-3 0 0,-3 3-683 16,3-2-135-16</inkml:trace>
  <inkml:trace contextRef="#ctx0" brushRef="#br0" timeOffset="95134.3533">16156 5900 770 0,'0'0'16'0,"-6"6"4"0,0-4 1 0,-3 3 2 0,0 1-23 0,0-1 0 0,-3 0 0 0,0 3 0 15,3-2 44-15,-2 1 5 0,-1 1 1 0,3 0 0 16,-6-2 6-16,6 2 0 0,0 0 1 0,-3 2 0 16,3 1-23-16,0-1-5 0,0-2-1 0,0 3 0 15,0-1-1-15,3 1-1 0,-3 2 0 0,4-2 0 16,-1 2-26-16,0 3 0 0,3 0 0 0,0 0 0 16,0 0 0-16,3 2 0 0,0 1 0 0,-3 4 0 15,3-1 0-15,0-1 0 0,3 0 0 0,0 0 0 16,0 3 0-16,0 0 0 0,6 2 0 0,-3-2 0 15,-1 5-20-15,1-3 4 0,0 1 1 0,3-1 0 0,0 1 15 16,0-1-11-16,0-2 11 0,3 0-10 0,-3 2 10 0,3-2 0 16,0 0 0-16,3 0 0 0,0 0 0 15,-1-1 0-15,1 4 10 0,3-3-10 0,3 0 9 0,-3-3-9 16,3-3 8-16,2-2-8 0,1 0 0 0,3-3 0 16,0-2 0-16,-3-3 0 0,2 0 0 15,1-3 0-15,3-2-10 0,0-1 10 0,-3-2-8 16,-1 0 8-16,1-5 0 0,0 0-9 0,0-6 9 15,-3 1 0-15,-1-1 0 0,4 0 0 0,0-5 0 0,-6 1 9 16,-6-1-1-16,5-3-8 0,4 1 17 0,0-3-3 16,-12 2-1-16,0-5 0 0,-3 0 6 0,3 1 1 0,-3-4 0 15,0 1 0-15,-12-6 24 0,3 3 4 16,6-6 2-16,-3 4 0 0,-9-6 5 0,0 2 1 16,3-2 0-16,0 0 0 0,0 0-10 0,-3 0-2 0,-9 0 0 15,3 0 0-15,3 3 8 0,-3-1 2 0,-6 3 0 0,-3 1 0 16,7 2-10-16,-7-1-3 0,0 7 0 0,-6-1 0 15,3 0 8-15,1 3 2 0,-4 0 0 0,0 2 0 16,-6 1-16-16,-3 4-3 0,1 1-1 0,-1 0 0 16,0 2-11-16,1 1-3 0,-1 2 0 0,3 3 0 15,6-1 3-15,1 4 0 0,5-1 0 0,0 0 0 16,0 6-44-16,9 0-8 0,0-1-1 0,3 4-1 16,0-4-133-16,6 3-26 0,3-5-6 0</inkml:trace>
  <inkml:trace contextRef="#ctx0" brushRef="#br0" timeOffset="95918.858">15638 4604 1188 0,'0'0'26'0,"0"0"6"0,0 0 0 0,3 8 1 0,0 0-33 0,0 2 0 0,3 3 0 0,3 3 0 16,3 0 26-16,-3 3-2 0,5-1 0 0,1 3 0 15,0-2 6-15,3 2 1 0,0 0 0 0,0 0 0 16,0 3-3-16,0-3-1 0,-1 1 0 0,1-1 0 16,-3 3 1-16,3-3 0 0,-3 0 0 0,0 0 0 15,0 0-8-15,-3 0 0 0,-1-2-1 0,1-1 0 16,0 1-19-16,-3-1-9 0,-3-4 1 0,3-1-477 15,-3-5-95-15</inkml:trace>
  <inkml:trace contextRef="#ctx0" brushRef="#br0" timeOffset="96278.3121">15566 4659 1450 0,'0'0'32'0,"0"0"6"0,-2-5 2 0,-1-3 1 0,3-2-33 0,0-1-8 16,0-2 0-16,3 2 0 0,-3-2 0 0,0 0 10 15,2 2-10-15,-2-2 10 0,6 0 1 0,-3 2 0 16,3-2 0-16,0 2 0 0,3 1 8 0,-3-1 1 0,0 3 1 0,3 0 0 16,0 0-3-16,0 3-1 0,0 0 0 0,3 2 0 15,0 0-8-15,-3 3-1 0,3 3-8 0,2 0 12 16,-2 5 0-16,0 0 0 0,0-1 0 0,3 4 0 15,-3 2 12-15,0 1 3 0,0 1 0 0,0 4 0 16,0-1 4-16,-4 1 1 0,1-1 0 0,-3 4 0 16,0-4 11-16,3 3 2 0,-3-2 1 15,0-1 0-15,-3 1-16 0,0-6-3 0,3 3-1 0,-3-3 0 16,-3 3-12-16,3-5-2 0,0-1-1 0,0-2 0 16,-3-3-31-16,0-5-5 0,-3 6-2 15,3-6 0-15,0 0-148 0,0 0-29 0,0 0-7 0,-3-8-1 16</inkml:trace>
  <inkml:trace contextRef="#ctx0" brushRef="#br0" timeOffset="96791.673">15828 4416 1198 0,'0'0'26'0,"6"8"6"0,3 0 0 0,0 2 3 0,0 1-35 0,0 2 0 16,3 0 0-16,0 1 0 0,0-1 27 0,-3 0-2 15,0-2 0-15,0-1 0 0,-3 1 20 0,2-3 4 16,-5 0 1-16,3 0 0 0,0 0 10 0,-6-8 1 16,0 0 1-16,0 0 0 0,0 0-17 0,0 0-3 15,0 0-1-15,0 0 0 0,-6-6-1 0,0 1 0 0,3-3 0 0,-5 0 0 16,-1-2-12-16,0-4-2 0,-3 1-1 16,0 0 0-16,6 0-7 0,-6-1-2 0,-3 1 0 0,0 0 0 15,6-3-4-15,-3 0-2 0,4 3 0 0,-4-3 0 16,3 0-10-16,3 3 0 0,0 2 9 0,-3-2-9 15,6 3 0-15,-3-1 0 0,6 3 0 0,0 0 0 16,3 3 0-16,-3 5-10 0,0 0 1 0,9-5 0 16,0 2-3-16,0 3-1 0,0 3 0 0,3-1 0 15,2 1 3-15,1-1 1 0,3 1 0 0,-3-3 0 16,3 3 9-16,0-1-12 0,0-4 12 0,-4 2-12 16,4-3 12-16,-3 3 0 0,0-3 0 0,-3 1 0 15,0-6 0-15,-3 0 0 0,3-3 0 0,-6 3 0 16,0-2 0-16,0-3 0 0,-3-1 0 0,3 1 0 15,-6 0 9-15,0 2-9 0,-3 1 12 0,0-1-12 16,3 3 17-16,-6 3-3 0,0 2-1 0,3-2 0 16,-6 5 3-16,3-3 0 0,0 6 0 0,-3 0 0 0,3 2-6 15,3 0-1-15,-3 3 0 0,3 3 0 0,0-1 2 16,0 4 0-16,6-1 0 0,0 3 0 16,0-3-36-16,3 0-7 0,3 3-2 0,0-3 0 0,3-2 14 0,-3-1 2 15,3 1 1-15,0-3 0 16,2-3-47-16,1 1-8 0,0-6-3 0,0 0-492 15,0-6-98-15</inkml:trace>
  <inkml:trace contextRef="#ctx0" brushRef="#br0" timeOffset="97120.8348">16203 3982 966 0,'-8'-3'27'0,"8"3"7"0,-3 0-34 0,-3 6 0 0,3-4 0 0,-3 4 0 15,0-1 90-15,3 3 11 0,3 0 3 0,0 2 0 16,3 1-64-16,0 2-12 0,0 0-2 0,3 1-1 15,3 1-11-15,0 1-2 0,-4-2-1 0,4-1 0 16,0 0-11-16,0-2 0 0,3-1 0 0,-3-5 0 16,3 1 0-16,-3-4 8 0,-9-2-8 0,12 0 8 15,-3-5-8-15,0 2 0 0,-6-4 0 0,0-1 0 16,-3-3 27-16,0-2 9 0,-3-3 3 0,-3-3 0 16,3 1 16-16,-3-3 3 0,-3 0 1 0,0-3 0 15,-3 0 6-15,0 0 2 0,-3 0 0 0,3-2 0 16,-3-1-9-16,1 1-2 0,-1-3 0 0,0 5 0 15,-3-5-20-15,0 5-4 0,3-2 0 0,-3 7-1 16,0-7-11-16,4 4-3 0,-1 4 0 0,0-1 0 16,3 6-8-16,0 0-1 0,6-3-8 0,0 8 12 15,0-2-12-15,3 4 0 0,0 1-9 0,3 5 9 16,3-3-119-16,-3 3-17 0,0 0-4 0,12 3-492 16,0 5-99-16</inkml:trace>
  <inkml:trace contextRef="#ctx0" brushRef="#br0" timeOffset="97287.5547">16352 3749 1176 0,'0'19'33'0,"3"-11"7"0,3 2-32 0,0 1-8 16,-3 2 0-16,3 3 0 0,3-3 52 0,0 0 8 16,-3 3 1-16,0-3 1 0,0 1-26 0,0-4-4 15,0-2-2-15,0 0 0 0,-3-3-30 0,-3-5 0 0,0 0-8 0,6-2-424 16,0-4-84-16</inkml:trace>
  <inkml:trace contextRef="#ctx0" brushRef="#br0" timeOffset="97404.4171">16302 3535 1371 0,'0'0'30'0,"-9"0"6"0,3 0 2 0,0 0 1 0,0 0-31 0,6 0-8 0,0 0 0 0,0 0 0 15,0 0 0-15,0 0-8 0,0 0 8 0,0 0-12 16</inkml:trace>
  <inkml:trace contextRef="#ctx0" brushRef="#br0" timeOffset="98225.5171">16433 3495 1354 0,'0'0'38'0,"-6"8"10"0,6-8-39 0,0 0-9 0,-3 5 0 0,-3 3 0 0,3-2 65 0,0-1 11 16,3 5 3-16,3-2 0 0,-3 3-47 0,6 0-8 15,-3 2-3-15,6 0 0 0,-3-2-13 16,3 2-8-16,-1-3 8 0,1 1-8 0,3 0 8 0,0-3-8 16,-3-1 8-16,3 1-8 0,0-5 0 0,-3 0 0 15,3-1 0-15,-3-2 0 0,-3-2 0 0,3-4 0 16,0-2 0-16,-3 1 0 0,-6-4-8 0,5-2-7 16,1 0-1-16,-3-3 0 15,-6-3-9-15,0-2-3 0,3 0 0 0,-3 0 0 16,3-6-27-16,-5 1-5 0,-1-1-2 0,-3 3 0 15,3-7 19-15,0-1 4 0,-9 3 1 0,6-3 0 0,-3 3 38 0,0 3 0 0,3 2 0 0,-3 0 0 16,0 3 0-16,0 0 15 0,4 2-1 0,-4 6 0 16,3 0 32-16,0 2 6 0,6 3 2 0,0 3 0 15,0-1-2-15,3 6 0 0,0 0 0 0,0 0 0 16,3 8 0-16,3 0 0 0,0 3 0 0,0 2 0 16,3 3-35-16,0 3-7 0,-1-1-2 0,4 3 0 15,0 0 4-15,0-2 0 0,3 5 0 0,-3-3 0 16,0 0 0-16,0 6 0 0,6-12 0 0,-3 4 0 15,-4-1-12-15,4-2 12 0,6 0-12 0,-3-3 12 16,-3-7-12-16,0-1 0 0,-3 0 0 0,-3-2 0 16,2 0 0-16,1-3 0 0,-12 0-9 0,9-6 9 15,6 1 0-15,-3 0-10 0,-9-1 10 0,-3-2-8 16,-3-2 8-16,3-3 11 0,6-1-3 0,-9 1 0 0,-15-3 15 0,12 6 2 16,12-3 1-16,-6-1 0 0,-9 4-15 15,3 7-3-15,0-5-8 0,6 3 12 0,0 5 8 0,0 0 0 16,-6-3 1-16,6 3 0 0,0 0 1 0,0 0 0 15,-3 5 0-15,0 6 0 0,9-6-22 0,-3 3 9 16,0 6-9-16,0-7 0 0,0 1 0 0,0 0 0 16,9 3 0-16,-3-3 0 0,-9-8-12 0,6 5 1 15,9-2 0-15,0-3 0 0,-3-3 1 0,-3-2 0 16,6 0 0-16,-3-6 0 0,5 0-1 0,-8 1 0 16,-6-3 0-16,0-3 0 0,-3 0 11 0,3 0 0 15,3-3-9-15,-3 4 9 0,-3-4-8 0,0 3 8 0,0 3-10 16,3 0 10-16,0-1 0 0,-6 7 0 0,0-1 0 15,3 5 0-15,6-5 0 0,-6 8 0 16,0 0 0-16,0 0 0 0,6 8 0 0,-3-5 0 0,6 2 0 16,-3 3 0-16,-6 0 0 0,9 0-11 0,3-3 11 0,-6 3-13 15,0 0 13-15,0-3 0 0,3-5 0 0,-1 0 0 16,-2 0 0-16,3 0 0 0,-6 0 0 0,6-8 0 16,0 3 8-16,-6 0-8 0,-3-3 9 0,3 0-9 15,0-5 24-15,-3 2 0 0,-3-2-1 0,0 0 0 16,-3-1 10-16,0-4 3 0,0 2 0 0,-3 3 0 15,-3-3-1-15,1 3 0 0,2 5 0 0,-6-6 0 16,-3-1-4-16,0 1-1 0,0 4 0 0,0 2 0 16,0-3-43-16,-2 1-9 0,-4 2-2 0,0 2 0 15,6-2-140-15,-3 0-28 0,0 1-5 0</inkml:trace>
  <inkml:trace contextRef="#ctx0" brushRef="#br0" timeOffset="98385.7694">16343 3201 1450 0,'0'0'32'0,"0"0"6"0,0 0 2 0,0 0 1 0,0 0-33 15,3-5-8-15,3-3 0 0,0 0 0 0,-3-5 33 0,0 0 5 16,3-3 1-16,3-3 0 0,0 1 1 0,0-3 0 16,3-3 0-16,0 0-536 15,0 6-106-15</inkml:trace>
  <inkml:trace contextRef="#ctx0" brushRef="#br0" timeOffset="100237.4181">16903 3998 948 0,'-15'3'27'0,"9"-3"5"0,6 0-32 0,0 0 0 0,0 0 0 0,0 0 0 16,0 0 77-16,0 0 9 0,-3 7 2 0,3 1 0 16,3 0-48-16,0 0-10 0,0 3-2 0,3-1 0 15,0 4 28-15,0-1 4 0,3 0 2 0,0 0 0 16,3 1-28-16,-3-1-6 0,-3 3 0 0,3-3-1 16,2-3 15-16,-2 4 3 0,-3-4 1 15,3 1 0-15,-3-3-13 0,0 0-2 0,0 0-1 0,-6-8 0 16,0 0-3-16,0 0-1 0,0 0 0 0,0 0 0 15,0 0-6-15,0 0-2 0,0 0 0 0,0-6 0 16,0-2 2-16,0-2 0 0,-9-3 0 0,6-1 0 16,0-1-12-16,-3-1-8 0,-3 0 12 0,3-3-12 15,3 1 8-15,-3-1-8 0,1-2 0 0,-4 3 0 16,3 2 10-16,0-3-10 0,6 3 8 16,-6 0-8-16,0 3 0 0,3 3 0 0,3-1 0 15,0 0 0-15,0 3 0 0,3 3 0 0,-3 5-11 16,3-2 11-16,6 2-13 0,0 2 2 0,0 3 1 0,2 1 0 15,1 2 2-15,3 0 0 0,-3 0 0 0,0 2 0 16,3 3 8-16,-3-2 0 0,-3 2 0 0,0 0 0 0,-3-2 0 16,3 0 0-16,2 2 0 0,-2-5 0 0,-3 2 12 15,0-2-1-15,3 3-1 0,-3-3 0 0,0-3-10 0,0 3 0 16,-6-8-12-16,0 0 12 0,6 3 19 0,-6-3 11 16,0 0 2-16,0 0 1 0,0 0-33 0,0-6 0 15,-3-4 0-15,0-1 0 0,0 1 0 0,0-6 0 16,-3 0 0-16,0-3 0 0,-9 4 0 0,9-4 0 15,3 0 0-15,-3 1 0 0,1-1 0 0,-1 4 0 16,3-1 0-16,0 2 0 0,0-1 0 0,-3 1 0 0,3 4 0 16,0-1 10-16,6 3-27 0,-3 0-6 0,-6 3-1 0,6 5 0 15,0 0 7-15,0 0 1 0,0 0 0 0,0 0 0 16,0 0 8-16,12 5 8 0,0 3-12 0,-4 3 12 16,-5-3-16-16,9 0 4 0,6 0 1 0,3 0 0 15,-3 0 11-15,0-3 0 0,-3 0 0 0,6 0-8 16,2-2 0-16,-5 2 0 0,-3-2 0 0,3-3 0 15,3-3 8-15,-3 1 14 0,-6-4-3 0,2 1-1 16,-2-3-10-16,0 0-9 0,-3 0 9 0,-3 0-13 16,-3-5 13-16,3 0 0 0,3-3 0 0,-6 0 0 15,-3 0 0-15,0 0 0 0,0 1 13 0,0-4-4 16,0 3-9-16,-3 0 8 0,-3 3-8 0,0-3 8 16,6 3 1-16,-6 2 0 0,-6-2 0 0,3 3 0 15,-3 4 2-15,0-7 0 0,-2 5 0 0,-1 3 0 0,3-1 3 16,0 1 1-16,-6 3 0 0,-3-1 0 0,0 0-15 15,3 3 9-15,7 3-9 0,-1 0 8 16,0 2-8-16,6 0 0 0,0 3 0 0,3 0 0 0,6 5 0 0,0-2-16 16,3 2 4-16,3 0 1 0,6 3-3 0,-6 0-1 15,-1 5 0-15,4-5 0 0,9 0 6 0,0 0 1 16,-9-3 0-16,3-2 0 0,0-1 8 0,3-2-10 16,-1-5 10-16,-2-1-10 0,-3-2 10 0,3-5-8 15,3 0 8-15,-3-3-8 16,0-5-49-16,-3-1-10 0,0 1-1 0,-1 0-1 15,1-3 2-15,-3-5 1 0,-6 0 0 0,6 2 0 16,0-2-20-16,-3 0-4 0,-6 0-1 0,0 2 0 16,0 1-19-16,0-1-4 0,-3 3-1 0,0 3 0 15,-3-5 59-15,3 2 11 0,3 2 2 0,-3 1 1 0,-6 0 102 0,3 2 21 0,0 3 4 0,3-2 1 16,-3 2 27-16,-2 3 6 0,2-1 1 0,6 6 0 16,0 0-28-16,-6 0-6 0,-3 3-1 0,9-3 0 15,0 0-32-15,-6 8-6 0,0 0-2 0,3 2 0 16,0 4-23-16,6 2-5 0,3-3-1 0,-6 3 0 15,3 0-16-15,3 2 0 0,6-5 0 0,-3 1 0 16,-4-1 0-16,4-3-9 0,0 1 9 0,0-3-8 16,-3-3 8-16,3 0 0 0,3-2 0 0,0 0 0 15,0-3 0-15,0 0 0 0,-12 0 0 0,6-3-8 16,0-5 8-16,-3 3 11 0,0-3-3 0,-6-3 0 16,3 1 9-16,0-1 2 0,-3 1 0 0,0-1 0 15,-6 3-3-15,3-2 0 0,6 2 0 0,-3 2 0 16,-3-2-2-16,6 8-1 0,-6-2 0 0,6 2 0 0,0 0-1 15,0 0-1-15,-3 2 0 0,3-2 0 0,3 6-11 0,-3-6 0 16,3 8 0-16,3 0 8 0,0 2-8 0,0-5-11 16,0 3 3-16,0-2 0 15,0-1-16-15,0-2-4 0,3-3 0 0,-1 0 0 16,4-3-69-16,0-5-15 0,3 0-2 0</inkml:trace>
  <inkml:trace contextRef="#ctx0" brushRef="#br0" timeOffset="100513.1617">17644 3175 1414 0,'-15'3'31'0,"15"-3"6"0,-9 2 2 0,0 4 1 0,3-1-32 0,-2 0-8 0,-1 0 0 0,3 3 0 15,0-5 55-15,0 0 9 0,0 5 1 0,0-3 1 16,6-5-49-16,0 0-9 0,-3 8-8 0,3-8 9 16,0 0-9-16,6 0 0 0,-6 0-10 0,0 0 10 15,0 0-26-15,9 5 1 0,3-2 0 0,0-1 0 16,2 4 25-16,-2-4 0 0,3 1 0 0,0 0 0 15,6 2 0-15,-6-2 0 0,-9 2 0 0,6 0-8 16,6 0 0-16,-10 1 0 0,-5 4 0 0,6-2 0 16,0 6 37-16,-3-1 8 0,-3-8 2 0,-6 6 0 15,0 2 19-15,3 0 4 0,0 0 1 0,-3-2 0 16,-6-1-26-16,6 1-5 0,6 0 0 0,0-3-1 16,-3-8-31-16,0 0 0 0,0 0 0 0,0 0-597 15,6 0-114-15</inkml:trace>
  <inkml:trace contextRef="#ctx0" brushRef="#br0" timeOffset="100783.7691">17668 3101 1378 0,'15'11'30'0,"-15"-11"6"0,0 0 2 0,0 5 2 0,0 3-32 0,6 0-8 15,0 2 0-15,0 1 0 0,-3-1 12 0,3 1 2 16,6 2 0-16,-1 0 0 0,1 1 6 0,-3-1 2 15,3-2 0-15,0-4 0 0,0 4 10 0,0-3 1 16,-3 0 1-16,3-3 0 0,0-2-14 0,-3-1-2 16,-9-2-1-16,6 3 0 0,-1-3 10 0,-5 0 1 0,0 0 1 0,6-5 0 15,-3 0 3-15,0-1 0 0,-3-2 0 0,-3-2 0 16,0 2 10-16,-3 0 2 0,3-5 1 0,-2-1 0 16,-1 1-15-16,0-3-3 0,-3 0-1 15,0 3 0-15,6 0-36 0,-3 0-7 16,-3 0-2-16,3-1-612 0,6 1-122 0</inkml:trace>
  <inkml:trace contextRef="#ctx0" brushRef="#br0" timeOffset="101692.7001">17948 3059 1346 0,'0'0'29'0,"3"8"7"0,0-3 0 0,-3 3 3 16,0-8-31-16,0 5-8 0,3 0 0 0,-3-5 0 15,0 0 46-15,0 0 8 0,0 0 2 0,0 0 0 0,0 0-10 0,0 0-2 16,0 0 0-16,0 0 0 0,0 0-5 0,-3-5-2 16,0-3 0-16,-3 0 0 0,3-5-9 0,-3 2-1 15,3-2-1-15,-3-3 0 0,0 0-1 0,0-2 0 16,3 2 0-16,-3 3 0 0,0 2-12 0,3-2-2 16,3 2-1-16,-3 1 0 0,3-1-10 0,0 3 8 15,0 3-8-15,0 5 8 16,0 0-8-16,0 0 0 0,0 0 0 0,0 0-11 0,9 5-5 0,-3-5 0 15,0 6-1-15,0-4 0 0,0 3 1 0,3 3 0 16,0-2 0-16,-3 2 0 0,0 0 16 0,0 2 0 16,3-5-8-16,-3 1 8 0,-1-1 0 0,1 0 0 0,0 1 0 0,-6-6 0 15,6 2 22-15,-6-2 2 0,0 0 0 0,0 0 0 16,9 3-24-16,-9-3 0 0,0 0 0 0,0 0 0 16,3-8 13-16,0 3 2 0,-3-3 0 0,-3 0 0 15,3 0-1-15,-3 0 0 0,3 0 0 0,-3 3 0 16,-3-6-6-16,3 3 0 0,0 0-8 0,3 0 12 15,-6 0-12-15,6 3 9 0,-3-3-9 0,3 0 8 16,0 3-8-16,0 5 0 0,0 0 0 0,0 0 0 16,0 0-8-16,3-3 8 0,-3 3-10 0,9 0 10 15,0 0-12-15,-3 0 3 0,3 0 1 0,0 0 0 16,0-5-2-16,0 5 0 0,0-3 0 0,0-2 0 16,0 0 10-16,0-1 0 0,0-1 0 0,0-1-8 15,-4 0 8-15,1 2-8 0,0-7 8 0,-3 5-8 16,0 0 8-16,0 0 0 0,-3 0 0 0,0 0 8 15,-3 3-8-15,3-3 12 0,-6 3-4 0,3 5 0 16,3 0 1-16,-6-5 1 0,1 2 0 0,-1 3 0 16,0 3-10-16,0 2 10 0,6-5-10 0,-6 0 10 0,3 8-10 0,0 0-9 15,3 2 9-15,0-4-13 0,6 4-4 0,-3 3-1 16,0 3 0-16,3-2 0 0,3-1 8 0,-1 0 2 16,1 0 0-16,0-5 0 15,3 3-15-15,0-1-2 0,-3-2-1 0,3 3 0 0,0-6 13 0,-3 0 2 16,3 1 1-16,-6-4 0 0,3 4 0 0,0-6 0 15,-4 0 0-15,1-6 0 0,0 1 10 0,-6 2-12 16,3-4 12-16,-3 1-12 0,3-7 12 0,-3 2 0 16,-3 4 0-16,3-7 0 0,0 1 8 0,-3 0-8 15,3 0 8-15,-3 2-8 0,0 0 11 0,0 3-3 0,0 1 0 0,3 1 0 16,0 6 23-16,0 0 4 0,0 0 1 16,0 0 0-16,0 0-36 0,0 0 0 15,0 0 0-15,0 0 0 0,0 0 0 0,6 6 8 16,0-4-8-16,3 3 0 0,-3 1 0 0,3-4-12 0,-3 1 0 0,3 2 0 15,-3-5 12-15,3 0 0 0,-3 3 0 0,0-3-9 16,-6 0 17-16,9 0 3 0,-3 0 1 0,3-3 0 16,-9 3-21-16,6 0-4 0,0-5-1 0,-3 2 0 15,-3 3-3-15,6-5-1 0,-4 0 0 0,4 0 0 16,-3-1-13-16,0 4-2 16,0-6-1-16,0 2 0 0,-3-2-17 0,3 3-3 15,-3-3-1-15,0 3 0 0,3-8-39 0,-3 5-8 0,0-3-2 0,0 3 0 16,0-2 8-16,-3 2 0 0,3-6 1 0,-3 7 0 15,0-4 24-15,0 3 5 0,0-5 1 0,0 2 0 16,0 1 12-16,0-4 2 0,-2 4 1 0</inkml:trace>
  <inkml:trace contextRef="#ctx0" brushRef="#br0" timeOffset="101854.0031">18359 2315 1249 0,'0'0'27'0,"0"0"5"0,0 0 2 0,0 0 2 0,0 0-28 0,2 3-8 15,7 2 0-15,-3 6 0 0,3 2 74 0,0 3 14 16,3 2 2-16,3 1 1 0,0 2-52 0,3 0-11 15,-3 3-1-15,3-6-1 0,-1 1 12 0,4 2 2 16,-3-2 1-16,0 2 0 0,3-8-25 0,-3 6-4 16,-1-1-2-16,1 3 0 0,3-8-10 0,-3 3-14 0,-3-2 3 0,0-4-803 15</inkml:trace>
  <inkml:trace contextRef="#ctx0" brushRef="#br0" timeOffset="102015.1312">18391 2614 1762 0,'3'-16'50'0,"3"14"10"0,0-12-48 0,0 4-12 0,3-3 0 0,3-1 0 16,0-2 34-16,3 1 4 0,0-1 1 0,-1 2 0 16,1-4-15-16,3-1-4 0,0 1 0 0,0-3-576 15,0 2-116-15</inkml:trace>
  <inkml:trace contextRef="#ctx0" brushRef="#br0" timeOffset="111767.7181">14057 5487 1148 0,'0'0'25'0,"-3"-7"6"0,3-4 1 0,-3 0 0 0,0 1-32 0,0-1 0 0,0 1 0 0,1-4 0 15,-4 4 16-15,0-1-4 0,0 1 0 0,0 2 0 16,0-3 3-16,-3 3 0 0,0 0 0 0,0 3 0 15,0-3 14-15,0 5 3 0,0-2 1 0,0 2 0 0,-3 3-10 16,0 3-3-16,1 0 0 0,-4-1 0 0,0 6-11 0,-3 0-9 16,0 3 12-16,0-1-12 0,-3 6 9 0,3 0-9 15,-2 5 0-15,2 3 9 0,-3 3-9 0,3 2 0 16,0 2 0-16,0 4 0 0,1-1 0 0,2 1 0 16,0 2-10-16,0 2 10 0,0-2-9 0,6-5 9 15,0 5-8-15,0 0 8 0,0 3 0 0,-3 0 0 16,6-1 0-16,-3 4 0 0,1-4 0 0,-1 17 0 15,0-6 0-15,3 3 8 0,0 0-8 0,3-3 0 16,0 6 0-16,3-3 0 0,-3 0 0 0,6 0 0 16,-3-1 0-16,6-1 0 0,-3 2 0 0,3 2-8 15,0-2 8-15,0 0 0 0,3-3 0 0,-3-5 0 0,2-2 0 0,4-4 0 16,3-4 0-16,0 2 0 0,0-3 0 0,3-2 0 16,0-3 0-16,3-3 0 0,2-4 0 0,1-1 8 15,-3 0-8-15,6-5 0 0,0-3 0 0,-1-5 0 16,1 0 0-16,0-5-8 0,0-3 8 0,3-3-12 15,-1-2 12-15,-2-1-10 0,3 1 10 0,-3-5-10 16,2-6 10-16,1-3 0 0,-3-2-9 0,-3-6 9 16,3 1 0-16,-4-3 0 0,-2-3 0 0,0-5 0 15,-3-3 24-15,3-5-1 0,-3-2 0 0,-4-3 0 16,4-6 5-16,-3 3 2 0,0-2 0 0,-3 2 0 16,0 2-10-16,-3-2-1 0,0-2-1 0,0 2 0 15,-3 3-10-15,0-1-8 0,0 1 9 0,-3 5-9 16,-3 0 12-16,0 0-3 0,0 3-1 0,-6 0 0 15,0 2 12-15,-3 0 3 0,0 0 0 0,-3 6 0 16,-6-3-12-16,0 3-3 0,0 5 0 0,-3-3 0 16,1 3 16-16,-4 2 4 0,0 3 0 0,-3 1 0 0,3-1-13 0,-5 5-3 15,2 1 0-15,0 2 0 0,0 8-4 0,3 0-8 16,-2 3 11-16,5 2-11 0,0 3 0 0,3 5 0 16,0 1 0-16,3 4 0 15,-2 1-46-15,5-1-3 0,0 4-1 0</inkml:trace>
  <inkml:trace contextRef="#ctx0" brushRef="#br0" timeOffset="113554.028">12852 7816 867 0,'-3'-8'19'0,"3"8"4"0,0 0 1 0,-3-8 0 0,0 3-24 0,0-1 0 0,3 6 0 0,-3-2 0 16,3-1 68-16,0 3 8 0,-3-5 1 0,0 5 1 16,3 2-22-16,0-2-4 0,3 8 0 0,0 3-1 15,3 2-23-15,3 0-5 0,0 3-1 0,0 0 0 16,0 5-5-16,3-2-1 0,-1 2 0 0,4 5 0 15,-3 1-2-15,6 2-1 0,-3 0 0 0,0 3 0 16,3-3-13-16,-3 0 0 0,0-2 0 0,-4 2 0 0,-5-3 13 0,6 3 0 16,0-2 0-16,-3-1 0 0,3-5 22 15,0 0 4-15,-3 1 1 0,-3-1 0 0,3-8-14 0,0 3-2 16,-3-3-1-16,0 0 0 0,3-2-12 0,-4 0-3 16,-2-4 0-16,0 1 0 0,3-2 2 0,-6-6 0 15,0 0 0-15,0 0 0 0,0 0 0 0,0 0 0 16,0 0 0-16,0 0 0 0,0-3 2 0,-3-2 0 15,3-3 0-15,-3-3 0 0,0-2-12 0,-3 0 12 16,4-3-12-16,-1-3 12 0,3 1 43 0,-6-1 9 16,3-2 1-16,3 0 1 15,0 0-106-15,0 0-20 0,-3 2-5 0,6 3-1 0,0-2 51 0,0 2 15 16,3 0 0-16,-4 3 0 0,4 0-11 0,0-1 11 16,3 6-8-16,-3 3 8 0,0-3-8 0,3 3 8 15,3 2-8-15,0 3 8 0,-3 0-10 0,3 3 10 16,-3 2-12-16,3 3 12 0,0 0 0 0,-4 3 0 0,-2-1 0 15,3 3 0-15,-3 1 0 0,0 2 0 0,0-1 0 16,-3 4 0-16,0-1 16 0,-3 1-4 0,0-3 0 16,0 2 0-16,-3-2 12 0,0 3 3 0,0-3 0 0,0-1 0 15,0-1-7-15,-3-1 0 0,0 0-1 0,0 0 0 16,0-2 4-16,-2 0 1 0,2-3 0 0,-3-1 0 16,3 1-8-16,-3-2-2 0,3-1 0 0,0-2 0 15,6-3-14-15,-6 2 11 0,0 1-11 0,0-3 10 16,3 3-10-16,3-3 0 0,0 0 0 0,-6-3 0 15,6 0-12-15,0 3-8 0,0 0-2 0,0 0 0 16,3-5 0-16,3 2 0 0,0-2 0 0,3 0 0 16,0-1 2-16,0 1 1 0,0 0 0 0,0 0 0 15,3-1-8-15,-4 1-1 0,4-3-1 0,-3 3 0 0,3-3 9 0,-3 0 1 16,0 0 1-16,3-3 0 0,-6 1 18 0,3-1 0 16,3 1 0-16,-3-4 9 0,0 1-9 0,0 0 0 15,2-6-12-15,-2 4 12 0,0-1 0 0,-3 0 0 16,3 0 0-16,-3-3 0 0,0 4 0 0,0-4 0 15,0 0 0-15,-3 4 0 0,0-4 8 0,-3 3-8 16,0 0 8-16,0 3-8 0,0 0 16 0,-3 0-1 16,3 2-1-16,-6 0 0 0,0 4 10 0,0 1 3 15,0-2 0-15,3 3 0 0,-6 2-3 0,3 1-1 16,0-1 0-16,0 3 0 0,0-3 7 0,0 3 2 0,-2 0 0 16,8 0 0-16,-6 6-24 0,0-4-8 0,0 4 0 15,0 2 0-15,6 0-10 0,-3-1-8 0,3 4-2 0,0 0 0 16,0-1 20-16,3 3-12 0,0-2 12 0,3 2-10 15,-3 0 10-15,3 3-8 0,0-2 8 0,2-1-8 16,1-3 8-16,3 1 0 0,0 0-9 0,0-3 9 16,0-3-16-16,0 0 2 0,0-2 0 0,3-3 0 15,0 0-35 1,0-3-7-16,-1-2-2 0,4 2 0 0,-3-5-11 16,0 0-3-16,-3-2 0 0,0-4 0 0,-3 4-16 0,0-3-4 15,3-3-1-15,-6 3 0 0,-1-1 6 16,4 1 2-16,-3-3 0 0,-3 3 0 15,3 2-10-15,-3-2-1 0,0 0-1 0,3 2 0 0,-3 1 9 0,-3-1 3 0,0 1 0 0,0-1 0 16,0 3 115-16,-3-2 23 0,0 2 5 0,0 2 1 16,0-4 51-16,0 2 10 0,-3 0 3 0,0 3 0 15,-3-3-23-15,4 2-5 0,-1-2-1 0,-3 6 0 0,0-1-30 16,0 0-7-16,0 3-1 0,3 0 0 0,-3 0-10 0,0 3-2 16,0 2-1-16,9-5 0 0,0 0-2 0,-9 8 0 15,3-2 0-15,0 2 0 0,3 2-5 0,0-2-2 16,0 5 0-16,0-2 0 0,0-1-11 0,3 4-3 15,3-1 0-15,-6 0 0 0,6 3-20 0,0-3-15 16,3 0 3-16,3 1 0 0,-3-1 12 0,3-2 16 16,-3 2-3-16,3-3-1 0,0-2-20 0,0 0-5 15,0-3-1-15,0 1 0 0,3-4 22 0,-3-2 5 16,-4 0 1-16,4 0 0 0,0-2-22 0,-3-1-5 16,0-2-1-16,-3 2 0 0,0-5 14 0,0 0 12 15,0 0-3-15,-3-5 0 0,0 3-1 0,3-1 0 16,-3-2 0-16,-3 0 0 0,3-1-8 0,0 4 8 15,-3-4-8-15,0 7 8 0,3-4-8 0,-3 3 0 0,3 3 0 0,0-1 8 16,-3 1-8-16,3 5 0 0,0 0 0 0,0 0 8 16,0 0-8-16,0 0 0 0,0 0 0 0,3 8 8 15,-3 3-8-15,3-1 0 0,0 1 0 0,0-1 8 16,3 1-8-16,-3 0 0 0,6-1 0 0,-3-2 0 16,3 3-9-16,-3-6 9 0,3 0-12 0,-3 1 12 15,6-4-51-15,-6 1-3 0,3-3-1 16,-1-3 0-16,1 1-38 0,0-1-8 0,-3-2-2 15,0-3 0-15,3 0-5 0,-6 0-2 0,3-3 0 0</inkml:trace>
  <inkml:trace contextRef="#ctx0" brushRef="#br0" timeOffset="114040.3584">13855 7877 1093 0,'0'0'31'0,"0"0"7"16,0 0-30-16,0 0-8 0,0 0 0 0,0 5 0 0,0 0 59 0,3 1 10 15,0-1 3-15,-3 3 0 16,3-3-29-16,-3-5-6 0,6 5-1 0,-3 3 0 0,3-2-16 0,-3 2-4 15,0-3-1-15,-3-5 0 0,0 0 14 0,0 0 3 16,0 0 1-16,0 0 0 0,9 2 3 0,-9-2 0 16,0 0 0-16,0 0 0 0,0 0-5 0,0 0-1 15,0 0 0-15,0 0 0 0,0 0-2 0,0-7 0 16,0 1 0-16,-3-2 0 0,3 0-12 0,-3-2-2 16,0 2-1-16,0-3 0 0,0 1-4 0,3 2-1 15,-3-3 0-15,3 3 0 0,-3-2-8 0,3 2 0 16,0-3 0-16,-3 3 8 0,3 3-8 0,3-3 0 0,-3 0 0 0,0 0 0 15,3 0 0-15,-3 3 0 0,3-3 0 0,0 3 0 16,0-1-9-16,-3 6 9 0,3-5-12 0,-3 5 12 16,6-5-17-16,-3-1 3 0,3 1 1 0,-6 5 0 15,0 0-7-15,6-3-2 0,-6 3 0 0,6-2 0 32,2-1-5-32,-8 3-1 0,6 0 0 0,0 0 0 0,-6 0-2 15,0 0-1-15,6 3 0 0,3-1 0 0,-3 1 16 0,-6-3 3 0,6 3 1 0,0 5 0 16,0-3 11-16,0 0 0 0,-3 3 0 0,3 0-8 15,-6-8 8-15,3 8 11 0,0 3-3 0,3-3 0 16,-3 2 9-16,0-2 2 0,3 0 0 0,-3 0 0 16,-3 3-7-16,3-6 0 0,0 3-1 0,-3-8 0 15,3 5-11-15,0 3 12 0,-3-8-12 0,0 0 12 16,0 0-20-16,0 0-4 0,0 0-1 0,0 0 0 16,3-8-34-16,0-2-6 0,-3-1-2 0,0-2 0 15,0-3-41-15,0 0-8 0,-3-3-1 0,0 6-1 16,0-5-97-16,0 2-19 0,0 3-4 0,-3-1-61 15</inkml:trace>
  <inkml:trace contextRef="#ctx0" brushRef="#br0" timeOffset="114717.8617">14111 7742 1048 0,'6'5'29'0,"-6"-5"8"0,0 5-29 0,0-2-8 0,3 2 0 0,-3-5 0 16,0 0 106-16,0 0 20 0,0 0 4 0,0 0 1 16,0 0-43-16,0 0-9 0,0 0-2 0,0 0 0 15,0 0-25-15,-3-8-4 0,0 0-2 0,0-2 0 16,0-3-4-16,0 2-1 0,3 3 0 0,-3-5 0 16,3-3-12-16,-3 0-2 0,3 3-1 0,0 2 0 15,3 1-12-15,-3-1-2 0,0 3-1 0,0 0 0 16,0 3-11-16,0 5 0 0,0-5 9 0,3-1-9 15,0 4 0-15,-3 2 8 0,0 0-8 0,0 0 0 16,6 0 0-16,0 2 0 0,0 1 0 0,-6-3 0 16,6 5 0-16,0 3 0 0,0 0 0 0,0 0 0 15,0-3 0-15,0 3 0 0,0 0 0 0,-1 3 0 16,1-6-11-16,0 3 0 0,3-3 0 0,-3 1 0 16,6-1-25-16,-6-2-6 0,3 5-1 0,0-6 0 15,0-2-25-15,-3 0-6 0,3 0-1 0,-3-2 0 16,3-1-9-16,0-2-1 0,-3-1-1 0,2-2 0 15,-5 3 11-15,3-3 3 0,3 0 0 0,-6 0 0 0,0-2 41 0,0 2 9 16,0 0 2-16,0-3 0 0,-3 1 20 0,3-1 12 16,-3 0-2-16,0 1 0 0,0 2 30 0,-3-3 7 15,0 3 1-15,0 0 0 0,0 1 16 0,0 1 3 16,0 1 1-16,-3 0 0 0,3-1-25 0,-3 4-5 16,6 2-1-16,-3 0 0 0,-2 0 5 0,5 0 1 15,0 0 0-15,-3 0 0 0,-6 5-17 0,9-5-3 16,-3 8-1-16,3-8 0 0,0 5-6 0,-3 3-2 0,0 0 0 15,3 0 0-15,0 0-14 0,0-8 0 0,0 0 8 0,3 8-8 16,0-3 0-16,3 3 0 0,-3-3 0 0,3 3 0 16,-1-2 0-16,4-1-10 0,0 0 10 0,0 1-8 15,-3-1 8-15,6 3-12 0,-3-3 12 0,3 3-12 16,0 3 12-16,0-3 0 0,3 2 0 16,-3 1 0-16,-4-1 0 0,1 4 0 0,-3-4 0 0,3 3-8 15,0 1 8-15,-6 1 0 0,0 4 8 0,0-1-8 16,0 1 29-16,0 0 2 0,0-1 0 0,0 1 0 15,-6-1-2-15,3-2 0 0,0 0 0 0,-3 2 0 16,0-4-18-16,0 1-11 0,0-4 12 0,0 2-12 16,0-2-20-16,-3-1-10 0,0-2-2 0,0 0-598 15,-3 0-119-15</inkml:trace>
  <inkml:trace contextRef="#ctx0" brushRef="#br0" timeOffset="114867.2706">13673 7551 1735 0,'-3'-8'38'0,"0"3"8"0,0 0 2 0,0-3 0 0,1 2-38 0,-1 1-10 15,6-3 0-15,-3 3 0 0,0 0-14 0,5-1-5 16,1 4-1-16,0-4-731 16</inkml:trace>
  <inkml:trace contextRef="#ctx0" brushRef="#br0" timeOffset="115978.0841">19588 9628 950 0,'0'0'20'0,"0"0"5"0,-6-5 1 15,3 0 2-15,-3-1-28 0,0 1 0 0,3 0 0 0,-3-3 0 0,0 0 15 16,0 0-3-16,0 0 0 0,0 0 0 0,-3-3 17 15,3 1 3-15,-6-1 1 0,4 3 0 0,-4-2 15 0,3 2 2 16,-3 0 1-16,-3 0 0 0,3 3-17 0,-3-1-3 16,-3-2-1-16,0 6 0 0,-5-1-15 0,-4 1-3 15,-6-1-1-15,-3 3 0 0,1 0-11 0,-4 3 0 16,-3-1 0-16,4 1 0 0,-1 2-10 0,3 0 10 16,-3 1-13-16,-2 2 5 0,-4-3 8 0,-2 5 9 15,-4 1-1-15,0 0-8 0,4-1 29 0,2 3-1 16,3 1 0-16,4 2 0 0,-1-1-3 0,0 4-1 15,-2-1 0-15,-4 1 0 0,0 2-24 0,1 0 0 0,-1 3-9 16,6 0 9-16,1 0-12 0,5 0 4 0,0 2 8 0,3 3-13 16,4 0 13-16,2 0 0 0,0 0 0 0,6 3-9 15,0 0 9-15,0-3 8 0,3 3-8 0,4 0 11 16,5 2-11-16,3-2 0 0,6 2 0 0,3 3 0 16,3 0 0-16,2 0 0 0,4 6-9 0,0-4 9 15,6 1 0-15,3 0 0 0,6-1 0 0,5-2 0 16,10-2 0-16,6-3-10 0,5-1 10 0,-2-4-8 15,-1-3 8-15,1-3 0 0,2-5 0 16,7-3 0-16,8-3-17 0,-2-4-5 0,-1-4-1 0,-17-2 0 16,5-5 4-16,4-6 1 0,-1 1 0 0,1-6 0 15,0-3 0-15,-4-2 0 0,-2 0 0 0,23-16 0 16,-8 0 18-16,-7 0 8 0,-11 0-8 0,-16 8 12 16,-2-3 2-16,0-2 0 0,-3-3 0 0,-1 0 0 15,-2-3 18-15,-6 0 4 0,0 1 1 0,3-14 0 16,-9 0-2-16,-1 2-1 0,-8 4 0 0,-3 2 0 0,0 3-7 0,-9 2-2 15,0 0 0-15,-5 3 0 0,-4 3 1 0,-6 2 0 16,-9-2 0-16,0 2 0 0,-8-3-6 0,2 4-2 16,-3-1 0-16,-3 3 0 0,4 2-29 0,-4 6-5 15,3 0-2-15,1 5-544 16,5 0-109-16</inkml:trace>
  <inkml:trace contextRef="#ctx0" brushRef="#br0" timeOffset="116962.1687">20249 10406 1162 0,'0'0'25'0,"0"0"6"0,0 0 1 0,0 0 1 0,0 0-33 0,0 0 0 0,0 0 0 0,-3-5 0 15,-3-1 71-15,3 4 7 0,-3-3 2 0,3-1 0 16,-3 1-14-16,0 0-2 0,-3-3-1 0,3 2 0 16,0 1-19-16,-3 0-4 0,0 0-1 0,0-1 0 15,0 4-12-15,-3-1-3 0,1 0 0 0,-1 1 0 16,3 2-11-16,-3 2-2 0,0 1-1 0,0 2 0 15,3 3-10-15,0 0 0 0,-3 3 0 0,3 2 8 16,3 5-8-16,0 1 0 0,0 2-12 0,0 0 12 16,3 3-17-16,1 0 4 0,4 0 1 0,4 2 0 15,3-2 12-15,0 0-9 0,0 0 9 0,6-3-8 16,-3-3 8-16,3 1-8 0,0-6 8 0,0 0-8 16,0 1 8-16,-1-9-12 0,4 3 12 0,-6-6-12 15,3-2 2-15,0-2 0 0,0-3 0 0,-3-1 0 16,0-4 10-16,-3-1-12 0,0-5 12 0,-1 0-12 0,1-2 12 0,-3-1 8 15,0-2-8-15,-3 0 11 0,3 0 2 0,-3-3 1 16,0 0 0-16,0-2 0 0,-3-1-5 0,0 1-1 16,-3-3 0-16,3 0 0 0,-3-1-8 0,3 4 8 15,-6 0-8-15,3-4 8 0,-6 1-8 0,6 0 8 16,-3 3-8-16,0 2 8 0,0-3-8 0,4 4 0 16,-4-1 0-16,0 3 0 0,0 0 0 0,3 2 0 15,-3 3 0-15,3 0 0 0,0 6 0 0,0-1 0 16,-3 3 0-16,3 3 0 0,3 5 0 0,0 0 0 15,0 0 0-15,0 0 0 0,0 0-16 0,0 8 2 16,0 2 0-16,3 4 0 0,0 1 3 0,0 4 1 0,3 0 0 0,3 2 0 16,-3 0 10-16,0 3-8 0,3 2 8 15,2 3-8-15,-2-2 8 0,3-1 0 0,0 3 0 16,-3 0-8-16,3-2 8 0,0-1 0 16,3 1 0-16,-6-1-8 0,3-5 8 0,0 1 0 0,-1-4 8 0,1-2-8 15,-3-3 0-15,3-2 0 0,-3-1 0 0,3-4 0 31,0-1-24-31,-3-2-2 0,3-3-1 0,0-3 0 16,-3-2-2-16,0-1-1 0,-1-4 0 0,-2-1 0 16,3-2-11-16,-3-3-3 0,-3 0 0 0,0-2-399 0,0-1-80 0</inkml:trace>
  <inkml:trace contextRef="#ctx0" brushRef="#br0" timeOffset="117087.9846">20466 10128 1339 0,'0'0'29'0,"0"0"7"0,0 0 0 0,0 0 2 0,-6-5-30 0,3 2-8 15,3 3 0-15,0 0 0 0,0 0 32 0,-3-5 4 16,3 5 2-16,0 0 0 0,0-5-38 0,0 5-15 16,0 0 1-16,0-6 0 0</inkml:trace>
  <inkml:trace contextRef="#ctx0" brushRef="#br0" timeOffset="117432.6185">20683 10128 1657 0,'0'0'47'0,"0"0"10"0,0 0-45 0,-3 6-12 0,-3-4 0 15,0 1 0-15,0 2 46 0,0 0 7 0,0-2 2 0,-2 2 0 16,2 1-23-16,0-1-5 0,0 0-1 0,0 1 0 16,3-1-3-16,0 0-1 0,3-5 0 0,-3 8 0 15,3-3-22-15,0 3 8 0,0-8-8 0,3 6 0 16,3 2 0-16,0-3-15 0,3 3 3 0,0-3 0 15,-1 3-2-15,1-3 0 0,3 3 0 0,-3-3 0 16,0 1 2-16,3-1 0 0,-3 0 0 0,0 3 0 16,-3-2 12-16,3-1 0 0,-3 0 0 0,0 3-9 15,-3 0 9-15,0 0 0 0,0 0 8 0,-3 3-8 16,0-4 25-16,0 4 1 0,0 0 0 0,0 2 0 16,-3-3 5-16,0 4 1 0,0-4 0 0,3 1 0 15,-3-1-24-15,0-2-8 0,3 0 0 0,-3-2 9 16,3-6-22-16,0 0-5 0,0 0-1 0,0 0 0 15,0 0-121-15,-6 0-24 0,3-8-4 0,0 0-2 0</inkml:trace>
  <inkml:trace contextRef="#ctx0" brushRef="#br0" timeOffset="117672.9787">20752 9887 1288 0,'0'0'28'0,"0"0"7"0,0 0 1 0,6 11 0 0,-3-3-36 0,3 5 0 16,0 3 0-16,2 3 0 0,-2 2 41 0,3 0 2 16,0 3 0-16,0 0 0 0,-3-3 22 0,3 5 5 0,3-2 1 15,0 2 0-15,-3-2 3 0,-3 0 1 16,3 0 0-16,0 0 0 0,-3-3-35 0,0 0-6 16,2 3-2-16,1-3 0 0,-6 0-20 0,0-2-12 0,3-1 12 0,3 1-12 15,-3-3 0-15,-3-3 0 0,0 0-12 0,3-2 3 31,-3-3-51-31,0 0-9 0,-3-8-3 0,0 0-779 0</inkml:trace>
  <inkml:trace contextRef="#ctx0" brushRef="#br0" timeOffset="118154.3183">20811 10313 1515 0,'0'0'33'0,"0"0"7"0,0 0 2 0,0 0 1 0,0 0-35 0,3-2-8 0,6-1 0 0,0 1 0 15,-3-4 0-15,3 1 12 0,0 0-12 0,3-1 12 0,-3 1-1 16,3-3 0-16,2 3 0 0,-2-3 0 0,6 0 1 0,-6 0 1 16,0 0 0-16,0 0 0 0,0 0-13 0,0-2 9 15,-3 2-9-15,0 2 8 0,0 1-8 16,-1-3 8-16,-2 3-8 0,-3 2 8 0,-3 3 3 0,0 0 0 16,0 0 0-16,0 0 0 0,9 0 5 0,-9 0 0 15,3 6 1-15,0-1 0 0,0 3 4 0,0 2 1 16,-3 1 0-16,0 2 0 0,3 0-11 0,0 1-3 15,0-1 0-15,0 0 0 0,0 3 0 0,3 0 0 16,-3-3 0-16,3 3 0 0,-3 0-8 0,3 0 8 16,0-6-8-16,0 3 8 0,3-2-8 0,-3 0 0 15,0-3 0-15,0-3 0 0,0 0 0 0,0-5 0 0,-6 0 0 0,8 0 0 16,-2 0 0-16,0-5 0 0,-3 2 0 0,0-2 0 16,0-3 0-16,0-3 0 0,-3 1 0 0,3-1 0 15,-6-2 0-15,3-3 0 0,0 3 0 0,0-3 0 16,-3 3-9-16,0 0 9 0,0-3-12 0,0 5 12 15,0 1 0-15,0-1 0 0,-3 0 0 0,4 6 0 16,-1 0 0-16,3 5 0 0,0 0 0 0,0 0 0 16,0 0 20-16,0 0-1 0,-3 5-1 0,3 0 0 15,0 3-1-15,0 0 0 0,0 0 0 0,3 0 0 16,0 0-17-16,-1 0 10 0,1 0-10 0,3 3 8 16,-3-6-8-16,3 3 0 0,-3 0 0 0,3-3 8 15,0 0-37-15,0-2-8 0,-6-3-2 16,6 3-541-16,0-6-109 0</inkml:trace>
  <inkml:trace contextRef="#ctx0" brushRef="#br0" timeOffset="118519.3699">21249 10184 1288 0,'0'0'28'0,"0"8"7"0,3 0 1 0,0 2 0 0,0-2-36 0,0 3 0 15,0-1 0-15,0-2 0 0,0 3 46 0,0-3 2 16,3 0 1-16,-4 0 0 0,4 0 3 0,-3 0 0 15,0 0 0-15,0-3 0 0,-3-5 1 0,6 5 1 16,-3 0 0-16,-3-5 0 0,0 0-22 0,0 0-5 16,6-2-1-16,-6 2 0 0,6-6-14 0,-3 1-4 15,0-3 0-15,0 0 0 0,0-2-8 0,0-1 0 16,-3-2 0-16,3 0-11 0,0-1 11 0,0-1 0 16,-3 1 0-16,0 1-8 0,0 0 8 0,0 0 0 0,3 2 0 0,-3 0 0 15,0 4 0-15,0-1 0 0,6 2 0 0,-3 1-8 16,-3 5 8-16,0 0 0 0,6-5 0 0,0 2 0 15,-6 3 0-15,0 0-8 0,9 3 8 0,0-1-8 16,-3 1 8-16,3 5 0 0,-3-3 0 0,2 3 0 16,-2 3 9-16,0-1-9 0,0 4 12 0,0-1-12 15,0-3 12-15,3 4-12 0,-6-1 12 0,3 0-12 16,3-2 0-16,-6-1 0 0,0 1 0 0,3-3 0 31,0 0-46-31,-3 0-10 0,0 0-1 0,0-3-760 0</inkml:trace>
  <inkml:trace contextRef="#ctx0" brushRef="#br0" timeOffset="118970.7809">21564 10078 1324 0,'0'0'29'0,"0"0"7"0,0 0 0 0,0 0 1 0,0 0-29 0,0 0-8 16,0 0 0-16,0 0 0 0,0 0 57 0,0 0 11 15,0 8 1-15,0 0 1 0,0 0 4 0,0 0 1 16,0 2 0-16,0 1 0 0,0-1-36 0,3 4-7 16,0 2-2-16,3-3 0 0,-3 3-16 0,0-3-3 15,3 0-1-15,0 0 0 0,0-2-10 0,0 0 0 16,0-4 0-16,3 1 0 0,0-2 0 0,3-1 0 0,-3 0 0 0,0-5-11 16,2 3 11-16,-2-3-12 0,0-3 12 0,0 3-12 15,0-5 12-15,0 2-8 0,0-5 8 0,0 3-8 16,0-3 8-16,0-2-12 0,0-1 12 0,0 0-12 15,0-2 2-15,-3 0 0 0,-1-3 0 0,1 3 0 16,-6 0-3-16,0-3-1 0,9 3 0 0,-6 2 0 16,-6-2 14-16,3 0 0 0,0 2 0 0,-3 0 0 15,-3 1 8-15,3 2-8 0,0 0 12 0,-2 3-12 16,-1-1 44-16,0 1 1 0,0 2 1 0,0 1 0 16,-3 4-19-16,3 1-4 0,3 2-1 0,-3 3 0 15,3 0 16-15,0 3 3 0,0 2 1 0,3 0 0 16,3 0-15-16,0 3-3 0,3 0-1 0,0 3 0 15,3-3-7-15,0-1-2 0,6 1 0 0,2-2 0 16,4-1-14-16,0-3 0 0,-3-2 0 0,3-2-10 16,0-1-12-16,-1-2-2 0,4-1-1 0,-3-2-664 15,3-2-133-15</inkml:trace>
  <inkml:trace contextRef="#ctx0" brushRef="#br0" timeOffset="135394.9293">20037 6414 1306 0,'3'-16'28'0,"-3"10"7"0,3 1 1 0,-3 5 1 0,0 0-29 0,0-3-8 0,0 3 0 0,0 0 0 0,0-5 56 0,0 5 11 16,0 0 1-16,0 0 1 0,0 0-11 0,3-5-2 16,-3 5-1-16,0 0 0 0,-3-5-11 0,6 2-1 15,3 3-1-15,0-3 0 0,0-2-12 0,0 0-2 16,3-3-1-16,0 0 0 0,0-3-7 0,3-2-2 15,0 0 0-15,0 0 0 0,5-3-9 0,1 2-1 16,0-1-8-16,3-1 12 0,0-3-12 0,3 1 9 16,-4-1-9-16,1 1 8 0,0 2-8 0,0 2 0 15,-3 7 0-15,-3-4 8 0,0 3 1 0,-1 3 0 16,1 2 0-16,-3 3 0 0,-3 0-9 0,-9 0 0 0,9 5 0 0,0 3-11 16,-3 0 11-16,3 0-10 0,-6 3 10 0,3 2-10 15,-3 0 10-15,0 3 0 0,0 3 0 0,0-4 0 16,3-4 0-16,-3 5 0 0,3 0 0 0,-3 0 0 15,3-6 0-15,2 1 0 0,1-3-10 0,6 0 10 16,0-6-8-16,0 1 8 0,6 2 0 0,0-7 0 16,3-4-10-16,-1-4 10 0,10-3-8 0,-3-6 8 15,0 1 0-15,5-4 0 0,1 1 0 0,3-3 8 16,-1-7-8-16,1 2 11 0,-3-1-11 0,0 4 12 16,-1-3-12-16,-2-3 0 0,0 3 0 0,-3-3-940 15</inkml:trace>
  <inkml:trace contextRef="#ctx0" brushRef="#br0" timeOffset="136262.4343">21603 5456 1483 0,'0'0'32'0,"-6"-3"8"0,3 0 0 0,0 3 2 0,3-2-34 0,0 2-8 0,0-3 0 0,-3 0 0 0,-3-2 0 0,3 0 0 0,3 0 0 0,0 5 0 15,0 0 18-15,-3-3 2 0,0-2 0 0,3 5 0 16,0 0 4-16,-6-3 0 0,0 6 1 0,6-3 0 15,0 0-1-15,-6 2-1 0,-3 4 0 0,0 2 0 16,-2-1-5-16,2 1-1 0,0 0 0 0,3 6 0 16,-6-1-17-16,6 0 0 0,-3 6 0 0,3-4 0 15,-3-1-9-15,6-4 1 0,0-2 0 0,0 3 0 16,6-1-6-16,-3-2-1 0,0-8 0 0,6 6 0 16,3-1-8-16,-3 0-1 0,-6-5-1 0,9 5 0 15,3 3 4-15,-3-2 1 0,0-1 0 0,0-2 0 16,3-1 20-16,-4 4 0 0,-2-1-9 0,0 0 9 15,-6-5 8-15,0 0 6 0,0 8 1 0,3 3 0 16,-6-3 12-16,0 2 2 0,0-5 1 0,-3 6 0 16,3 0 1-16,-2 2 0 0,-1-3 0 0,0 1 0 15,-3 2 1-15,3-2 0 0,-3-1 0 0,3 1 0 0,0 0-15 0,0-3-2 16,0 2-1-16,0-5 0 0,3-2 40 0,3-3 8 16,0 0 2-16,-3-3-686 15,0 1-137-15</inkml:trace>
  <inkml:trace contextRef="#ctx0" brushRef="#br0" timeOffset="136445.033">21642 5577 1263 0,'0'0'28'0,"3"11"5"0,-3 0 2 0,3-1 1 0,-3 3-36 0,0 1 0 0,0-1 0 0,-3 0 0 16,3-2 22-16,0-1-2 0,0 1-1 15,3-3 0-15,-3 0 1 0,0-3 0 16,0-5 0-16,0 0-427 0,0 0-85 0</inkml:trace>
  <inkml:trace contextRef="#ctx0" brushRef="#br0" timeOffset="137070.6736">21805 5458 1346 0,'0'0'29'0,"0"0"7"0,0 0 0 0,0 0 3 0,3 3-31 16,0 0-8-16,-3-6 0 0,0 0 0 0,0 1 23 0,0 2 3 16,0 0 1-16,3-6 0 0,0 6 5 0,-3 0 0 15,0 0 1-15,0 0 0 0,0 0-2 0,-6 6-1 16,-3-1 0-16,3 3 0 0,3 0-13 0,0 2-2 16,-2 1-1-16,-4 2 0 0,3-2 6 0,0 2 0 15,0 0 1-15,-6 3 0 0,3-3-2 0,6 1-1 16,3-1 0-16,-3 0 0 0,3 0-18 0,3 3 10 0,-3-3-10 0,3 1 8 15,0-6-8-15,0 0 0 0,0-1 0 0,3-1 8 16,3-1-8-16,-3-2 8 0,-3-1-8 0,6-2 8 16,0 0 4-16,-1 0 0 0,-2-2 0 0,-6 2 0 15,3-6 1-15,6-4 1 0,-3-1 0 0,-3 1 0 16,0-1-6-16,6 1 0 0,-6-1-8 0,3 0 12 16,-3 1-12-16,3 2 0 0,0-3 0 0,3 3 0 15,0 3-19-15,-9 5 0 0,0 0 0 0,6 3 0 16,3-3 1-16,-3 2 0 0,-6-2 0 0,9 8 0 15,0 3 3-15,-4 5 1 0,1 0 0 0,-3-1 0 16,0 1 14-16,0 3 0 0,0-1 0 0,-3 4 0 16,0-4 0-16,0 3 0 0,-3-2 0 0,0 2 10 15,0-3 2-15,0 1 0 0,-3 2 0 0,3-2 0 16,-2-1 20-16,-4-2 4 0,0-3 0 0,0-2 1 0,0 2 1 16,-3-2 0-16,3 2 0 0,0-3 0 0,0-2-2 0,0-5-1 15,0 2 0-15,-3-5 0 0,0 3-23 0,12-3-12 16,-3-8 12-16,-2 3-12 0,-4-3 0 0,6 0-9 15,-3 0-1-15,3-3 0 16,6-5-62-16,-3-2-13 0,3-6-3 0,6 0-830 16</inkml:trace>
  <inkml:trace contextRef="#ctx0" brushRef="#br0">22049 5342 1054 0,'0'0'23'0,"0"11"5"0,0 4 0 0,0-1 3 0,0-4-31 0,0 3 0 0,0 3 0 0,0 0 0 16,0 0 78-16,-3 0 10 0,3-3 1 0,0 0 1 15,0-2-13-15,0 0-2 0,-3-3-1 0</inkml:trace>
  <inkml:trace contextRef="#ctx0" brushRef="#br0" timeOffset="137999.4125">22573 5207 1418 0,'-9'-5'31'0,"9"5"6"0,0-6 2 0,0 1 1 0,-6 2-32 0,0-2-8 0,6 5 0 0,-2-5 0 0,-1 0 52 0,-3 2 9 16,6 3 2-16,-6 0 0 0,-3 0-3 0,6 0 0 15,-3 3 0-15,0 2 0 0,0 8-36 0,0 0-8 16,3 1-2-16,-3 1 0 0,0 1 54 0,-3 6 12 16,0-1 1-16,6 0 1 15,-6-3-97-15,3-2-19 0,3-3-4 0,0 1-1 0,3-1 39 0,-3 0 20 16,3-8-3-16,0 3 0 0,0 0-5 0,0-2 0 16,0-6-1-16,0 0 0 0,0 0-3 0,6 0-8 15,3-6 12-15,3-2-4 0,-3 0 1 0,0-2 0 16,0-3 0-16,0 2 0 0,-3 0-9 0,3 4 8 15,-3 1-8-15,-3 4 8 0,-3-6-8 0,0 8 0 16,0 0 9-16,9 0-9 0,-9 0 9 0,6 2-9 0,-6-2 12 16,6 6-12-16,2-4 11 0,-2 4-11 0,3-4 10 15,-3 1-10-15,12 2 0 0,-9-2 0 0,3-1 0 16,0 1 0 0,3-3-120-16,0-5-31 0,6-1-5 0</inkml:trace>
  <inkml:trace contextRef="#ctx0" brushRef="#br0" timeOffset="138256.8589">23094 4911 1062 0,'0'0'23'0,"9"2"5"0,-9-2 0 0,0 6 3 0,-3 4-31 0,3 1 0 0,0 2 0 0,0 3 0 16,3 2 100-16,-3 9 13 0,0-1 3 0,6 3 1 15,-3 1-21-15,-3 1-4 0,-3 4 0 0,-3-4-1 0,0 1-29 0,0 0-6 16,-3-3 0-16,3 3-1 16,0 0-65-16,0 2-13 0,1-2-2 0,-1-6-1 0,6-5 86 0,0 3 16 15,0-3 4-15,0-2 1 16,6-6-121-16,-4 0-24 0,-2 0-4 0,3-5-2 16,-3 0-28-16,0-8-6 0,0 0 0 0,0 0-1 0</inkml:trace>
  <inkml:trace contextRef="#ctx0" brushRef="#br0" timeOffset="138520.1224">23064 4987 1645 0,'0'0'36'0,"0"0"7"0,3-5 1 0,6-3 4 0,-3 0-39 0,6-2-9 0,-6 2 0 0,-3-3 0 16,12 3 34-16,-3-2 5 0,-3 2 1 0,3-3 0 15,0 3-5-15,0 6-1 0,-3-1 0 0,2 3 0 16,-2 0-14-16,3 3-4 0,-12-3 0 0,9 5 0 15,0 3 3-15,-9 2 0 0,6 1 0 0,-3 5 0 16,-3-3 17-16,0 0 4 0,-9 0 1 0,6 3 0 16,-6 3-5-16,0 2-2 0,0 0 0 0,-6-2 0 15,1-1-10-15,2 1-3 0,3 2 0 0,-3-3 0 16,0 1-9-16,6-6-1 0,0-2-1 0,0 2 0 16,-3-2-10-16,6 2 0 0,0-5 0 0,9 0 0 15,0-6-146-15,0-2-25 0,-6 0-5 0</inkml:trace>
  <inkml:trace contextRef="#ctx0" brushRef="#br0" timeOffset="138798.9999">23368 4913 1436 0,'0'0'32'0,"0"0"6"0,0 0 2 0,-3 8 0 0,0 0-32 16,-3 0-8-16,6 0 0 0,-6 3 0 0,6-1 52 0,-3 1 8 15,0 5 3-15,3 0 0 0,3-3-16 0,-3 3-3 16,3-6-1-16,-3 1 0 0,6-3-23 0,-6 2-5 0,9-4-1 0,-3 2 0 16,-3-3 8-16,0 3 2 0,3-3 0 0,-3-2 0 15,-3-3 16-15,6-6 3 0,0 1 1 0,-3-3 0 16,3 0-5-16,-6 0-1 0,9 0 0 0,-6-2 0 16,0-1-10-16,-3 3-3 0,-3-2 0 0,3 2 0 15,0-3-4-15,-3 1-1 0,0-1 0 0,-3 0 0 31,6 1-117-31,0-1-24 0,-6 1-5 0</inkml:trace>
  <inkml:trace contextRef="#ctx0" brushRef="#br0" timeOffset="139307.5468">23502 4831 1411 0,'0'0'31'0,"0"8"6"0,0 0 2 0,0 3 1 0,3 2-32 0,-3-2-8 0,0 2 0 0,0-3 0 15,3 1 65-15,-3 0 12 0,0 2 3 0,0 0 0 0,0-5-9 0,6 0-2 16,-6-8 0-16,3 8 0 0,-3 0-47 0,0-8-10 16,0 0-1-16,0 0-1 0,0 0-10 0,0 0 10 15,0 0-10-15,9-6 10 16,-6-1-63-16,6-4-13 0,-3 0-2 0,-3-2-1 16,3 0-37-16,-3 0-7 0,0-3-2 0,5 3 0 15,-2-3 35-15,-3 2 6 0,0 1 2 0,3-3 0 0,-3 3 44 0,-3 3 8 16,0-1 3-16,6 3 0 0,0 3 17 0,-6 5-12 15,0 0 12-15,0 0-10 16,0 0-15-16,0 0-3 0,3 2-1 0,3 6 0 0,-6 3 7 0,0-1 2 0,6 1 0 16,-3 2 0-16,-6 1 20 0,3-1-9 0,-6 0 9 0,6 0 0 15,0 0 69-15,0-2 21 0,-6 0 4 0,6-1 1 16,-3-2 21-16,3 0 4 0,-6-3 0 0,6 3 1 16,0-8-17-16,0 0-4 0,0 0-1 15,-6 3 0-15,6-3-22 0,0 0-4 0,0 0-1 0,0 0 0 16,0 0-22-16,9-5-5 0,-3-6-1 0,-3 3 0 15,0-5-21-15,3 0-5 0,0-1-1 0,0 1 0 16,-3 3-9-16,6-1-8 0,-9 0 12 0,9 4-12 16,-6 1 10-16,-3 6-10 0,0 0 8 0,0 0-8 15,0 0 0-15,0 0 0 0,0 0 0 0,0 0 0 16,6 6 0-16,-3 1 0 0,6 1 0 0,-3 0 0 16,-3 0 0-16,0-2 0 0,-3-6 0 0,0 8 0 15,9-3-12-15,-4 0-8 0,1-2-2 0,3-3 0 16,0 0-41-16,0 0-8 0,0 0-1 0,0-3-1 15,-3-5-57-15,3 0-11 0,6-5-3 0,-9 0-397 16,3 2-80-16</inkml:trace>
  <inkml:trace contextRef="#ctx0" brushRef="#br0" timeOffset="139503.2646">23934 4397 1168 0,'0'-8'33'0,"0"8"7"0,0 0-32 0,0 0-8 15,0 0 0-15,0 0 0 0,0 0 90 0,0 6 16 16,0 4 3-16,-3 1 1 0,0 2-24 0,0 6-5 15,3-1-1-15,-3 6 0 0,3 0-13 0,0 0-3 16,-3-1-1-16,3 4 0 0,-6 2-16 0,6 0-3 16,0-2-1-16,0-1 0 0,0 0-22 0,0-2-4 0,0-3-1 15,-3 1 0-15,3-1-5 0,0-5-2 0,-6 0 0 0,6-3 0 32,0 3-48-32,0-3-9 0,0 0-3 0,0 0-594 0,0-2-119 0</inkml:trace>
  <inkml:trace contextRef="#ctx0" brushRef="#br0" timeOffset="139864.5494">23874 4749 1138 0,'0'0'32'0,"0"0"8"0,9-5-32 0,0-3-8 0,-3-3 0 0,0 1 0 16,3 2 78-16,6 3 14 0,-9-6 4 0,8 0 0 15,-2 1-7-15,0-1-1 0,0 3 0 0,0 0 0 16,3 1-30-16,-3-1-6 0,0 2-2 0,-3 1 0 15,3-3-23-15,-3 0-5 0,-9 0-1 0,9 3 0 0,-9 5 8 0,0 0 2 16,0 0 0-16,0 0 0 0,0 0 8 0,-9 3 1 16,6-3 1-16,-3 2 0 0,6 3-25 0,-3 1-6 15,-6-1-1-15,0 3 0 0,9 0-9 0,-6 0-12 16,3 2 2-16,3 1 1 0,0 0 0 0,3-1 0 16,3 1 0-16,0-3 0 0,0 5 9 0,3-5 0 15,0 0-9-15,5 2 9 0,-8-2 0 0,6 6 0 16,-3-6 0-16,0 2 0 0,-9 1 15 0,9-3 1 15,-3 2 0-15,-3 1 0 0,0-3 10 0,-3 0 2 16,-3 2 1-16,0 1 0 0,0-3 3 0,-9 2 1 16,3-2 0-16,3 0 0 0,-3 3-7 0,-3-3-2 0,-2 2 0 15,2-2 0-15,-6 0-24 0,12 0-9 0,0-3 0 0,-3-2-1141 16</inkml:trace>
  <inkml:trace contextRef="#ctx0" brushRef="#br0" timeOffset="139999.9913">23630 4493 2437 0,'-3'-6'69'0,"0"4"15"0,6-6-67 0,-3 8-17 0,9-3 0 0,0-5-693 16,-6 3-143-16</inkml:trace>
  <inkml:trace contextRef="#ctx0" brushRef="#br0" timeOffset="140689.6794">21841 6414 1048 0,'-6'-19'29'0,"6"11"8"0,0 3-29 0,-6-6-8 0,3 3 0 0,0 0 0 0,0 3 88 0,3 5 17 16,0 0 3-16,3-5 1 0,-3 7-28 0,0-2-5 15,0 0-2-15,3 8 0 0,0 6-17 0,-3 1-3 16,0 1-1-16,3 5 0 0,0 9-1 0,0-1-1 16,-6 2 0-16,6 1 0 0,-3 0-7 0,-3 0 0 15,3-1-1-15,-6 1 0 0,3 0-11 0,0 2-1 16,0-7-1-16,-3 5 0 0,3-3-13 0,3 0-2 16,-3-3-1-16,0 1 0 0,0-6-4 0,3 0-1 15,-6 0 0-15,6-5 0 0,0-5-9 0,0-3 0 0,0-1 0 0,0-1 0 31,0-4-38-31,0-2-13 0,0 0-2 0,9-5-1 16,-6-5-56-16,-3-4-11 0,0-4-3 0,0-1-729 0</inkml:trace>
  <inkml:trace contextRef="#ctx0" brushRef="#br0" timeOffset="140952.1636">21779 6437 1418 0,'0'-5'31'0,"-3"0"6"0,3-1 2 0,0-4 1 0,3-1-32 0,0-2-8 0,0 5 0 0,2-5 0 16,1-3 86-16,6 0 15 0,-3 0 3 0,-3 3 1 15,3 8-33-15,3-3-6 0,3 0-2 0,-3 3 0 16,3 2-40-16,-3 3-8 0,0 3-1 0,-1-1-1 0,1 4-3 16,-3 1-1-16,-3 4 0 0,3 0 0 0,0-1 14 0,-6 3 2 15,0 3 1-15,3 0 0 0,-6-3 3 0,-3 1 1 16,0-1 0-16,0 3 0 16,-3 0-2-16,0-1 0 0,-3 1 0 0,-3 3 0 0,0-3-2 0,4 0-1 15,-1 0 0-15,0-3 0 0,3 0-15 0,0 0-3 16,3-2-8-16,0-3 12 0,0 0-12 0,0-3 0 15,0 3 0-15,3-8-10 16,3 0-43-16,-3 0-9 0,6 0-2 0,3 0 0 16,3-5-140-16,-3-1-29 0,2-4-6 0</inkml:trace>
  <inkml:trace contextRef="#ctx0" brushRef="#br0" timeOffset="141284.6338">22151 6289 985 0,'0'0'28'0,"0"0"6"0,-3-2-34 0,0-4 0 0,0-2 0 0,0 3 0 15,-3 2 58-15,-3 1 5 0,3-1 1 0,0 3 0 16,-3 8 4-16,6 0 0 0,-3-3 1 0,3 6 0 16,-6-1-19-16,0 6-4 0,6 5-1 0,-3 3 0 15,3-5 10-15,0-1 1 0,0 3 1 0,0 1 0 16,3-4-20-16,0-2-4 0,3 0-1 0,-3 0 0 16,3-3-2-16,0 3-1 0,0-3 0 0,3-2 0 15,-6-1-10-15,6-4-3 0,3-4 0 0,-9-2 0 16,0 0 2-16,0 0 0 0,9-5 0 0,0-3 0 15,-3 3 10-15,3-3 1 0,3 2 1 0,-6-1 0 16,-3-7-18-16,0 4-3 0,3-4-1 0,-3 4 0 16,3 2 0-16,-3 3-8 0,-3 5 12 0,0 0-4 0,0 0-8 0,0 0 8 15,0 0-8-15,0 0 8 0,3 2 1 0,-3-2 0 16,0 0 0-16,0 0 0 0,3 11-9 0,2-3 12 16,-2-3-12-16,6 0 12 0,-3 1-22 0,-6-6-4 15,0 0-1-15,12 0 0 16,3 0-153-16,-3-3-32 0,-3-2-5 0</inkml:trace>
  <inkml:trace contextRef="#ctx0" brushRef="#br0" timeOffset="141560.6968">22383 6207 1411 0,'-9'-10'31'0,"9"7"6"0,-3 0 2 0,-3 3 1 0,3 0-32 0,3 0-8 15,0 0 0-15,-12 0 0 0,3 3 44 0,0 0 7 0,0 2 1 0,3 0 1 16,0 3 3-16,-3 0 0 0,6 3 0 0,3-3 0 15,6-1-36-15,-6 4-6 0,6 2-2 0,3 1 0 16,0-7-12-16,-3 4 0 0,3 2 0 0,0 0 0 16,0 1 0-16,0-1 0 0,-6 0 0 0,6-2 0 15,-3-1 12-15,0-2 0 0,0 0 0 0,-3 0 0 16,-3 3 28-16,0-11 6 0,0 8 1 0,0-8 0 16,-3 8 3-16,0 0 1 0,0-3 0 0,3-5 0 15,-9 10-21-15,3-2-4 0,-3 0-1 0,9-8 0 16,0 0-13-16,-9 6-2 0,0-4-1 0,3-2 0 15,6 0-25-15,0 0-6 0,0 0-1 0,-3-2-664 16,6-9-133-16</inkml:trace>
  <inkml:trace contextRef="#ctx0" brushRef="#br0" timeOffset="142319.0495">22558 6130 1594 0,'-6'-8'45'0,"4"6"10"15,-4 4-44-15,6-2-11 0,-6 3 0 0,6-3 0 0,0 0 60 0,-6 5 9 16,0 3 3-16,6-8 0 0,0 0 28 0,0 11 7 16,0-3 1-16,6 0 0 15,0 2-138-15,-3 4-27 0,3-1-6 0,2 0-1 0,1-2 101 0,0-1 20 16,0 1 4-16,0-1 1 0,0 1-45 0,-3 0-9 16,0-6-8-16,-3 3 12 15,0 2-46-15,-3 1-9 0,3 2-1 0,-3-2-1 0,-6-3 76 0,3 0 15 0,-3 2 3 0,0-2 1 16,0 0-7-16,-3 0-2 0,0 3 0 0,6-6 0 15,0 0-15-15,3-5-3 0,-6 8-1 0,0-3 0 16,3-5-10-16,3 0-1 0,0 0-1 0,0 0 0 16,0 0-10-16,0 0-9 0,0 0 9 0,0 0-13 15,9-5-2-15,0 0 0 0,-6 2 0 0,9 1 0 16,-3-6 15-16,-3 0-11 0,3-3 11 0,6 3-10 16,-3-2 10-16,0-4 0 0,-3 1 0 0,0-3-8 15,0 3 8-15,2 0 0 0,1 0 0 0,3-1 0 16,-6 1 0-16,3 0 0 0,-9 0 8 0,3-1-8 15,-6 1 0-15,3-3 0 0,-3 0 0 0,0 3-8 16,0 3 8-16,0-1-10 0,0 0 10 0,6 4-10 16,-6 4 10-16,-6-2 0 0,6 2 0 0,0 3-8 15,0 0 8-15,-3 5 0 0,-3 6 0 0,0-1 0 0,0 4-12 0,3-1 2 16,0 5 1-16,0-2 0 0,0 3 9 0,3-1-8 16,0-2 8-16,3 0-8 0,0-3 8 0,-3-2 0 15,6-3-9-15,3 0 9 31,0 0-26-31,9-6-1 0,6-7 0 0,-4 0 0 32,-5-3-119-32,6-8-24 0,3-5-5 0,-6 2-1 15,-6 3 40-15,0-2 8 0,-6 5 2 0,0 2 0 0,0 3 101 0,-3 0 25 16,-3 8 0-16,0-2 0 0,0 2 10 0,0 0 7 16,-3 5 2-16,3-5 0 0,-6 10 26 0,3-2 6 15,-3 3 1-15,3 2 0 0,3-2 9 0,0 5 3 0,0-3 0 16,-3-3 0-16,-3 4-14 0,12-4-2 0,0-4-1 15,-3-1 0-15,0 0-15 0,-3-5-4 0,9 0 0 0,-6 0 0 16,8 3 17-16,-2-6 3 0,-3-2 1 0,3-3 0 16,-3-5 10-16,3-1 1 0,0-1 1 0,0-1 0 15,3-3 1-15,-6-5 0 0,0 1 0 0,3-4 0 16,-3 3 14-16,-3 0 2 0,-3 3 1 0,0-3 0 16,0 1-14-16,-3-4-2 0,-3 3-1 0,6-2 0 15,-6 5-34-15,3-3-8 0,0 0 0 0,-3 3-1 16,6 8-19-16,-3-3 0 0,3 3 8 0,-3 2-8 15,3 0-16-15,0 6-8 0,0 5 0 0,6-2-1 16,-3-4-162-16,3 4-32 0,3-4-6 0</inkml:trace>
  <inkml:trace contextRef="#ctx0" brushRef="#br0" timeOffset="142655.3824">23675 5450 1515 0,'-15'-8'33'0,"15"3"7"0,0 3 2 0,-3 2 1 0,0 0-35 0,3 0-8 0,-3 2 0 0,3 6 0 16,-3-3 74-16,0 9 13 0,-3 2 2 0,6 2 1 15,0 6-2-15,-9 2-1 0,9 1 0 0,0 2 0 16,-3 3-30-16,-3 2-5 0,3 3-2 0,-6 0 0 16,0 0-23-16,3 0-5 0,0-2-1 0,-3-4 0 15,3 4-9-15,0-4-1 0,4-1-1 0,2-4 0 16,-6 1-10-16,6-1 0 0,0-8-10 0,0 1 10 31,0-3-45-31,6-3-3 0,-12-2-1 0,6-3 0 16,6-3-117-16,-6-5-23 0,0 0-5 0,0 0-611 0</inkml:trace>
  <inkml:trace contextRef="#ctx0" brushRef="#br0" timeOffset="143933.4628">23547 5831 1296 0,'12'0'28'0,"-12"0"7"16,0 0 1-16,8 0 0 0,1-2-36 0,0-1 0 0,3 0 0 0,-3 1 0 0,6-6 60 0,0 0 6 16,3 0 1-16,0-5 0 0,0 2-30 0,-7-5-5 15,10 0-2-15,-3 1 0 0,3-4-12 0,-6-2-2 16,0 2-1-16,3-4 0 0,-4-1 6 0,-5 3 2 15,0 2 0-15,3-5 0 0,-3 3-1 0,-9 0 0 16,9 5 0-16,-6-2 0 0,0 2-8 0,3 5-2 16,-6 0 0-16,0 4 0 15,0 4-20-15,0 3-5 0,0 0-1 0,0 0 0 0,0 8 0 0,0 5 0 16,0 3 0-16,-3 5 0 0,0 8 14 0,0 0 0 16,0 6 0-16,-6-4 10 0,9 4 3 0,-9-1 1 15,6 1 0-15,0-4 0 0,-3 4 23 0,3-3 5 16,-3-6 1-16,0 3 0 0,3-5 9 0,1 0 1 15,2-3 1-15,-3-3 0 0,-3-2-22 0,6-2-4 0,0-7 0 0,0-1-1 16,0-6-5-16,0 0-1 0,0 0 0 0,0 0 0 16,0-6-2-16,9-1-1 0,-7-1 0 0,4-6 0 15,-3-2-6-15,6-2-2 0,-3-1 0 0,0-2 0 16,0 0-10-16,-3 3 0 0,9-1 0 0,-6 3 8 16,-3 6-8-16,6-1 0 0,-9 3 0 0,9 3 0 15,-9 5 0-15,3-3 8 0,-3 3-8 0,0 0 8 16,6 8-8-16,-3 0-12 0,9 0 2 0,-6 0 1 15,-3 5 9-15,9 0 0 0,-7-2 0 0,4 2 0 16,-6-8-24-16,9 6 1 0,-3 0 0 0,0-6 0 16,-6 3-10-1,6-5-3-15,-9-3 0 0,0 0 0 16,9 2-12-16,0-2-4 0,-3-5 0 0,-6 5 0 0,6-5 24 0,0-1 5 0,0-2 1 0,-3 0 0 16,0-5 30-16,0 3 5 0,-3-1 2 0,6-2 0 15,-3 0 25-15,-3 2 4 0,0-2 2 0,0 0 0 0,6-3-4 0,-6 2-1 16,3-1 0-16,-3 1 0 0,2 1-10 0,1-5-3 15,0 2 0-15,0-3 0 0,3 1-12 0,-3 2-2 16,3 0-1-16,-3 3 0 0,0-1-13 0,6 6 0 16,3-5 8-16,-6 5-8 0,3-2 0 0,-3 2 0 15,3 3 0-15,0 2 0 0,0 3 0 0,-6-3 0 16,6 1 0-16,3-1 0 0,-4 6 0 0,-2-1 11 16,3 4-11-16,-3-1 10 0,-6-3-2 0,9 1 0 15,-9-3 0-15,0 8 0 0,9-3 0 0,-6 3 0 16,-3-8 0-16,0 8 0 0,0 3 3 0,0-3 0 15,0 2 0-15,-3 1 0 0,3-1 1 0,-9 1 0 0,9 0 0 0,-9 5 0 16,9-1-12-16,-3-1 0 0,-6 4 9 16,9-2-9-16,0 0 0 0,-3 0 0 0,3 0 0 15,-6 0 0-15,12-6 0 0,-3 3-8 0,-3-5 8 0,0 3-8 16,6-3-1-16,-3-3 0 0,0-2 0 0,-3-3 0 16,0 0 9-16,9 2-13 0,-9-4 5 0,9-1 8 15,-3-2 0-15,-3-3 0 0,0 0 0 0,-3 0 0 16,0-3 17-16,6-2-1 0,-3 0-1 0,-3 0 0 15,0-1 1-15,0 1 0 0,0 0 0 0,0 0 0 16,0 0-6-16,0-1-1 0,6 1 0 0,-6 0 0 16,3 0-9-16,0-3 0 0,-3 3 0 0,9 2 0 15,-9 0 0-15,12 1-9 0,-6-3 9 0,-3 5-10 16,6 0 10-16,0 2 0 0,-7 1 0 0,4 2 0 16,-3-2 0-16,6 3 0 0,-9 2 0 0,0 0 0 0,6 2 0 15,0 3 0-15,-6-2 0 0,9 5 0 0,-9 3 0 16,0-1 0-16,6 1 0 0,-3 2 0 0,-3 0 0 0,3 0 0 15,-3 1 0-15,0-1 8 0,0 0-8 0,0-2 11 16,0-3-11-16,0 0 12 0,0 0-12 0,6-1 0 16,-6-7-12-16,0 0 12 0,0 0-10 15,3 3 10-15,-3-3 0 0,9 3-9 0,-3-6 9 0,0 0 0 16,3 1 0-16,-3-3 0 0,0 2 0 0,3-2 0 16,-9-1 0-16,9-2 8 0,-3 3-8 0,-4 0 0 15,-2 5 0-15,3-5 0 0,3-1 0 0,-6 6 0 16,0 0 0-16,3-5 0 0,6 2 0 0,-9 3 0 0,9-2 0 15,0-1 0 1,0-2-26-16,-3 2-3 0,9 0-1 0,-3-2 0 16,3 0-33-16,0-3-6 0,-3-3-2 0,-1 3 0 15,4-2-6-15,-3-1-2 0,0 1 0 0,0-6 0 16,-3 0 15-16,0-3 4 0,-6 6 0 0,6-3 0 0,3 0 43 0,-6 3 9 0,-3-3 8 0,-3 3-12 16,9 2 29-16,-9-2 6 0,-3 5 1 0,3-2 0 15,-6 4 14-15,6 1 3 0,0 5 1 0,0-3 0 16,0 3 3-16,0 0 1 0,0 0 0 0,-9 6 0 15,9 2-26-15,-3 2-4 0,0 4-2 0,3 1 0 16,0 4-14-16,0-1 0 0,0 9 0 0,0-3 0 16,3 0 9-16,0-1-9 0,-3 4 8 0,0-1-8 15,0-2 12-15,-3 3-4 0,3-4 0 0,-3 1 0 16,3-5 8-16,-6 2 0 0,6 0 1 0,-9 0 0 16,6 0 0-16,-3-2 0 0,3-6 0 0,-6 0 0 15,9 1-7-15,-3-4-2 0,-3-2 0 0,6-8 0 0,0 0-8 0,0 0 0 16,0 0-10-16,9-5 10 15,0-6-66-15,-6-5-7 0,6-2-2 0,0-6-621 16,3-2-125-16</inkml:trace>
  <inkml:trace contextRef="#ctx0" brushRef="#br0" timeOffset="144217.7997">24785 4884 1851 0,'0'-10'52'0,"0"10"12"0,0 0-51 0,0 0-13 15,0 0 0-15,9 0 0 0,0 5 24 0,-6 3 3 16,3 5 0-16,-3 3 0 0,-3 5 8 0,0 3 1 15,0 2 1-15,0 4 0 0,-3 7 7 0,-3-3 0 16,3 3 1-16,0 0 0 0,-3-3 2 0,-3 1 0 16,6-3 0-16,-6-1 0 0,9-4 0 0,-9 2 0 15,9 0 0-15,-9-5 0 0,9 0-25 0,0-1-5 0,-3-1-1 16,3-4 0-16,3-5-7 0,-3 1-1 0,0-9-8 0,9 0 12 16,-9-5-12-16,6 3 0 0,3-3 0 0,-3 0 0 15,3-3 0-15,0 1 0 0,3-1 0 0,-3-2 0 16,0 2 0-16,-1 0-10 0,4-2 10 0,0 2-12 15,-3 3 12-15,3 3 8 0,-3 2-8 0,0 1 11 16,-6-1-11-16,6 5 0 0,0 1 9 0,3 5-9 16,-3-3-16-1,3 3-8-15,-4 0-2 0,1 5-1106 0</inkml:trace>
  <inkml:trace contextRef="#ctx0" brushRef="#br0" timeOffset="145205.4147">22663 6882 1476 0,'3'0'32'0,"-9"0"8"0,3 0 0 0,3 0 1 0,0 0-33 0,0 0-8 0,-3 0 0 0,3 0 0 15,0 8 26-15,3 0 3 0,-6 0 1 0,0 5 0 16,3 3 28-16,3 2 6 0,3 3 0 0,-3 6 1 15,0 2-23-15,6 3-5 0,-6 2-1 0,-3 6 0 16,8 0 0-16,-2 2-1 0,-3 0 0 0,3 3 0 16,0-3-6-16,-3-2-1 0,-3 0 0 0,3-6 0 15,3-2 0-15,-6-3-1 0,0 0 0 0,-3-2 0 16,3-4-3-16,0-1 0 0,-6-1 0 0,0-3 0 16,3-4 7-16,3-1 1 0,-3-5 0 15,0-3 0-15,0-2-4 0,3-3 0 0,0 0 0 16,0 0 0-16,3-8-16 0,3-3-4 0,0-2-8 0,3-6 12 15,0-2-12-15,0 0 0 0,0 0 0 0,3-6 0 16,0 1 0-16,0 2 0 0,-3-2 0 0,3-1 0 16,-1 1 0-16,1 5 0 0,0-1 0 15,-6 4 0-15,0-1-10 0,3 6 10 0,3 3-8 16,0 4 8-16,-3 1 0 0,-3 2 0 16,0 6 9-16,0 2-9 0,0 1 14 0,-3 4-4 0,0 3-1 0,-3 1 0 0,3 2 12 15,-3 2 3-15,0 1 0 0,-3 2 0 0,3-3-24 0,0 1 0 16,0-1 0-16,0-2 0 0,0 0 0 0,3 0 0 15,-3-5 0-15,3 2 0 0,0-3-20 0,0 1-3 16,5-3 0-16,4-3 0 16,0 0-164-16,0-5-33 0,3-2-6 0</inkml:trace>
  <inkml:trace contextRef="#ctx0" brushRef="#br0" timeOffset="146123.9042">23261 6723 1179 0,'3'-5'33'0,"-3"5"8"0,0 0-33 0,0 0-8 16,0 0 0-16,0 0 0 0,0 0 101 0,0 0 19 0,0 0 3 16,0 0 1-16,-9 5-35 0,0 3-6 0,-3 3-2 0,9 2 0 15,-6 3-21-15,3 2-4 0,-6 3 0 0,9 3-1 16,-6 5-7-16,1 3 0 0,5 2-1 0,0 3 0 15,0 1-12-15,3 4-3 0,-3-2 0 0,6 2 0 16,0 0-10-16,0 1-2 0,0-4-1 0,8-2 0 16,-2-2-19-16,3-4 8 0,-3-1-8 0,9-4 0 15,-6-2 0-15,0-3-12 0,-3-3 0 0,9-2 0 32,-6-2-124-32,-1-4-24 0,-2-2-4 0,6-3-734 0</inkml:trace>
  <inkml:trace contextRef="#ctx0" brushRef="#br0" timeOffset="146742.0578">23648 6591 1346 0,'0'0'29'0,"0"-3"7"0,-9-2 0 0,9-3 3 0,0 0-31 0,0 0-8 0,0 0 0 0,0-2 0 0,0 4 75 0,0-2 13 16,6 0 4-16,0 3 0 0,-6 5-41 0,9-3-8 15,6 6-2-15,0 2 0 0,2 3 6 0,1 8 1 16,3 3 0-16,0-1 0 0,0 9 0 0,0-1 1 15,-1 6 0-15,1 0 0 0,0 7-13 0,-3 1-2 16,-3 2-1-16,0 3 0 0,-3 3-1 0,-9 0-1 16,3-1 0-16,-12 3 0 0,3 3-3 0,-6 0-1 15,-3 3 0-15,-6-3 0 0,-3 0-27 0,0 0 0 16,-3-3 0-16,1-3-744 0,-1-2-143 0</inkml:trace>
  <inkml:trace contextRef="#ctx0" brushRef="#br0" timeOffset="162567.1557">16430 7469 1274 0,'0'0'28'0,"0"0"5"0,-6-2 2 0,0-1 1 0,0 0-28 0,0 1-8 0,-3-4 0 0,0 4 0 15,0-1 36-15,-3 0 5 0,-3 1 2 0,0 2 0 16,1 0-12-16,-1 2-3 0,0 1 0 0,-3 0 0 16,3-1 4-16,-3 6 0 0,3-2 0 0,-6 4 0 15,1 1-9-15,-4 2-2 0,0 0 0 0,-3 3 0 16,-3 0-21-16,4 0 0 0,-4 2 0 0,0 3 0 15,3 1 0-15,1-1 0 0,2 5 0 0,-3 6 0 16,6 0 0-16,0 2 0 0,3-2 0 0,1 0-8 16,2 2 8-16,3-7-12 0,3-4 12 0,0 6-12 15,0 1 12-15,3-1-12 0,0 5 12 0,6-2-12 16,0 0 12-16,6 10 0 0,0-5-9 0,3 0 9 16,3-3-9-16,3 1 9 0,6-1-12 0,2-2 12 0,1-6-12 15,3 1 12-15,3-1-12 0,-1-5 12 0,4-5-8 16,0 0 8-16,0 0 0 0,-1-3 0 0,1-2 0 0,-3-6 9 15,3 0 1-15,-1-5 0 0,4-2 6 16,0-3 0-16,-3-6 1 0,-1 0 0 0,-2-2 19 0,3-3 4 16,-3-2 1-16,-4-3 0 0,-2-3 18 0,0 0 3 15,-3-5 1-15,0-3 0 0,-3-2-13 0,-4 2-2 16,-2 0-1-16,-3-5 0 0,0 0-18 0,0 0-3 16,-9 3-1-16,0-3 0 0,-6 2-5 0,3 1 0 15,-3 2-1-15,-3 3 0 0,-3-3-1 0,-2-2 0 0,-1-3 0 0,0 2 0 16,-6 6-18-16,3 0 0 0,-3 3 8 0,3-1-8 31,4 6-30-31,-7 3-10 0,3 4-1 0,0 1-667 0,3 5-132 0</inkml:trace>
  <inkml:trace contextRef="#ctx0" brushRef="#br0" timeOffset="163430.0213">15465 8840 1180 0,'0'0'26'0,"0"0"6"0,0 0 0 0,0 0 1 0,0 0-33 0,6 8 0 15,-3 0 0-15,0 0 0 0,0 2 45 0,3 1 3 16,-3-1 0-16,3 4 0 0,-3 1 2 0,3 1 1 15,0 3 0-15,0 2 0 0,3 5-8 0,-3 1-2 0,0 2 0 0,0 3 0 16,-3-1-5-16,0-1 0 0,0-1-1 0,0 2 0 16,0-1-4-16,-3-1-1 15,0-3 0-15,0-2 0 0,0-3-6 0,0-2-2 0,0 2 0 16,0-3 0-16,0 3-4 0,0-2-1 0,0 0 0 0,0-4 0 16,-3 4-5-16,3-1 0 0,3-4-1 0,-3-1 0 15,0 0-11-15,3-5 0 0,-3-8 0 0,0 0-11 16,0 0-70-1,0 0-15-15,0 0-2 0,0 0-730 0</inkml:trace>
  <inkml:trace contextRef="#ctx0" brushRef="#br0" timeOffset="163870.5293">15388 9303 1288 0,'0'-27'36'0,"0"27"8"0,0 0-35 0,0 0-9 0,9-2 0 0,-3-4 0 0,3 4 27 0,0-4 3 15,0 1 1-15,0 2 0 0,-1-2 7 0,4 3 2 16,0-1 0-16,0-2 0 0,0 5-25 0,3 0-5 16,0 0-1-16,0 2 0 0,0 1 5 0,-1 2 1 15,1-2 0-15,-3 5 0 0,0 0 0 0,0-3 0 16,0 3 0-16,0 3 0 0,-3-1-5 0,0 3-1 16,0 1 0-16,0-1 0 0,-3-3 4 0,2 6 1 15,1-3 0-15,-3 1 0 0,0-1 4 0,0 0 1 16,-3-2 0-16,0-1 0 0,0 1 10 0,3-6 3 15,-6 3 0-15,0-8 0 0,0 0-4 0,0 8-1 0,3 0 0 16,-3-8 0-16,0 0 13 0,0 0 4 0,-3-3 0 0,3-5 0 16,-3 1-4-16,0-4-1 0,0 0 0 15,3-2 0-15,-3 3-11 0,0-4-3 0,3-2 0 16,-3 1 0-16,3 1-12 0,0 1-2 16,0-5-1-16,3 4 0 0,0 1-10 0,0 0 0 15,-3 2 0-15,3 1 0 0,0 2 0 0,0-3-9 0,0 1 9 0,3-1 0 16,-3 3-12-16,3 3 4 0,-3 2 8 0,3-5-13 15,0-2 3-15,0 4 1 0,-6 6 0 0,0 0 0 16,9-2 1-16,-9 2 0 0,0 0 0 0,0 0 0 16,0 0-5-16,12 2-1 0,-12-2 0 0,0 0 0 15,0 0-24-15,12 0-5 16,-12 0-1-16,0 0 0 0,0 0-144 0,12 3-28 0,-12-3-7 16</inkml:trace>
  <inkml:trace contextRef="#ctx0" brushRef="#br0" timeOffset="164578.1195">15965 9078 1180 0,'0'0'26'0,"0"0"6"0,3 5 0 0,0 0 1 0,3 3-33 0,-3 0 0 0,0 0 0 0,3 3 0 15,-3 2 81-15,3 0 10 0,-3 3 1 0,3-3 1 16,-3 1-32-16,0 2-6 0,3-1-2 0,-3 4 0 15,3-6-1-15,0 3-1 0,-3 0 0 0,0-3 0 16,0-2 1-16,3-1 0 0,-3 1 0 0,0-3 0 16,0 0-20-16,0-3-4 0,0 0-1 0,0 3 0 15,0-2-11-15,-3-6-1 0,0 0-1 0,0 0 0 16,0 0 7-16,0 0 2 0,0 0 0 0,5-6 0 16,1-2 2-16,0 3 1 0,-3-3 0 0,0 0 0 15,3 0-17-15,-3 0-9 0,-3-2 10 0,3-1-10 16,0-2 0-16,0 0 0 0,-6-1-11 0,6 1 11 0,-3 5 0 0,0-2 0 15,0-1 0-15,-3 3 0 0,0 0 0 0,3 3 0 16,0 5 0-16,0 0 0 0,0 0-17 0,0 0 4 16,0 0 1-16,0 0 0 0,0 0 1 0,3 11 1 15,0 2 0-15,0-3 0 0,0 1 10 0,3-1 0 16,0-2 0-16,-3 3 0 0,6-3 0 0,-9-8 0 16,6 8 0-16,-6-8 0 0,0 0 0 0,12 3 0 15,0 2 0-15,-12-5 8 0,0 0 3 0,12 0 1 16,0-3 0-16,-1-2 0 0,-2 2 0 0,0-5 0 15,-3 0 0-15,-3 0 0 0,6-2-12 0,-6-1 0 0,3-2 0 0,-3 0 8 16,-3 0-8-16,0-3 0 0,0 5 0 0,0 1 8 16,-3 4-8-16,0 1 0 0,0-6 0 0,-3 1 0 15,-3 2 0-15,3 5 8 0,-3 6-8 0,3-3 0 16,0-3 0-16,-2 6 0 0,5-1 0 0,-3 4-11 16,3 2 1-16,-3 0 0 0,3 5 0 0,3-3 0 15,-3 4 10-15,6-1-10 0,0 3 10 0,3 0-10 16,-3-3 10-16,3 0 0 0,3 0 0 0,-4 1 0 15,4-6 0-15,3-1 0 0,0-1 0 0,-12-6-8 16,15 5-108-16,3-2-20 0,0-1-5 0,-3-2-472 16,-15 0-95-16</inkml:trace>
  <inkml:trace contextRef="#ctx0" brushRef="#br0" timeOffset="165906.9479">15555 9940 1216 0,'0'0'34'0,"0"0"9"0,0 0-35 0,0 0-8 0,3 6 0 0,3 2 0 15,-4 5 35-15,4 0 5 0,0 3 0 0,0 2 1 16,3 1-13-16,-3 0-2 0,0-1-1 0,3-2 0 15,-6 2 1-15,3 1 0 0,0-3 0 0,0 0 0 16,-3 0 20-16,0-1 4 0,0-1 1 0,-3-1 0 16,3-2-1-16,-3-4 0 0,0 1 0 0,0-2 0 15,0-1-9-15,0-5-1 0,0 0-1 0,0 0 0 16,0 0 1-16,0 0 0 0,0 0 0 0,-3-3 0 16,0-5-13-16,0-2-3 0,3-1 0 0,0-2 0 15,-3-6-16-15,3 1-8 0,3-3 0 0,0 0 8 0,0 2-8 16,-3-2 0-16,3-3 0 0,0 3 0 0,0 2 0 0,3 4-9 15,-3 1 9-15,3 4 0 0,-3-3-17 0,0 5 3 16,3 5 1-16,-6 3 0 16,0 0-16-16,0 0-3 0,12 8-1 0,-1 0 0 0,-2 5 8 0,0 0 1 15,0 0 1-15,0 1 0 0,0 2 12 16,-3 2 3-16,0-2 0 0,0 0 0 0,0 0 8 0,0-3 0 16,-3 0 8-16,0 0-8 0,0 1 15 0,-3-4-2 15,0 3 0-15,0-2 0 0,0 0 13 0,-3-3 2 16,0-3 1-16,3 0 0 0,0-5-3 0,-3 3-1 15,3-3 0-15,0-3 0 0,0 1 3 0,0-1 1 16,0-8 0-16,0 3 0 0,0-2-21 0,0-3-8 16,0-1 0-16,3-2 0 0,-6 1 0 0,3-4 0 15,0 3 0-15,0 0 0 0,0 3 0 0,0-3 0 0,0 3 0 16,0-3 0-16,3 3 0 0,-3 2-8 0,3 6 8 0,-3 0-10 16,3-3-5-16,-3 2-1 0,0 6 0 0,0 0 0 31,0 0-8-31,0 0-1 0,9 6-1 0,0 2 0 0,0 5 17 0,-3 0 9 0,2-2-10 0,1-1 10 15,0 4 0-15,0-1 0 0,-3-3 0 0,6 1 0 16,-3 0 0-16,6-4 0 0,-3 4 0 0,0-3 0 16,-3-3 0-16,3 1 0 0,2-4 0 0,-2 1 0 15,-3-3 10-15,3 0-2 0,0-3 0 0,-3 1 0 16,3-4-8-16,-3 1 0 0,-3-6 0 0,0 3 0 16,3 1 0-16,0-1-14 0,-6-3 3 0,3-2 1 15,-1 0 10-15,-2 2 0 0,0-2 0 0,0-1 0 16,0-1 0-16,-3 1 0 0,0 1 0 0,0-3 0 15,-3 6 0-15,-3-4 0 0,3 7 0 0,-2-1 11 0,-4 0-3 0,3 0 0 16,0 2 0-16,-3 6 0 0,0-2 5 0,3-1 1 16,0 3 0-16,0 5 0 0,0-2-2 0,3 5-1 15,-3-3 0-15,3 3 0 0,0 5-11 0,0 1-16 16,0 2 4-16,3-1 1 0,0 1 0 0,3 0 0 16,-3 3 0-16,3-1 0 0,3-2 11 0,0 0-10 15,0-3 10-15,0 0-10 0,0-2 10 0,3-3 0 16,0 3 0-16,0-4 0 0,0-1 0 0,0-1 0 15,-1-2 0-15,1-1 0 0,3-2 0 0,-3 0 0 16,0 0 0-16,3-2 0 0,-3-4-10 0,3 1 0 0,0 0 0 0,0-3 0 16,0 0-4-16,0-5-1 15,-4 0 0-15,4-1 0 0,0-4 15 0,-3-1-11 16,3 1 11-16,-3-3-10 0,-3-1 10 0,-3 4 0 16,3-1 0-16,3 3 0 0,-3-2 0 0,-3 5 9 0,-6-3-9 0,3 3 0 15,3 2 10-15,-6 0-10 0,0 4 8 0,-3-1-8 16,3 0 12-16,0 2-4 0,-3 1 0 0,-3 5 0 15,3 0 3-15,6 0 0 0,-6 0 0 0,-3 8 0 16,3 3-11-16,0-3 10 0,3 5-10 0,-3-3 10 16,3 6-10-16,0-3 0 0,3 6-10 0,0-3 10 15,0-3 0-15,0 3 0 0,3-3-8 0,-3 3 8 16,6 0 0-16,-3-6 0 0,3-2 0 0,0 0 0 16,-3 0 0-16,3-5 0 0,0 2 0 0,-6-5 0 15,0 0 16-15,9 0-3 0,0 0-1 0,-9 0 0 16,0 0-12-16,6-8 9 0,3-2-9 0,-3-1 8 15,3-2-8-15,-3 2 0 0,-3-2 0 0,6 0 0 0,-3 5 0 16,-3-3 0-16,0 3 0 0,-1 3 0 0,7 0 0 0,-6 2 0 16,-3 3-9-16,0 0 9 0,0 0 0 0,0 0 0 15,0 0 0-15,0 0 0 0,0 0 8 16,6 8 0-16,0 0-8 0,0 0 12 0,-3 0-12 0,0 0 0 16,6 0 8-16,-3-3-8 0,3 0-12 0,-3 1-4 15,0-4-2-15,3-2 0 16,3 0-179-16,0-8-36 0,-6 0-7 0</inkml:trace>
  <inkml:trace contextRef="#ctx0" brushRef="#br0" timeOffset="166191.2898">16507 9628 1530 0,'0'0'33'0,"0"0"7"0,-9 16 2 0,0-8 2 0,3-3-36 0,-3-2-8 0,0 0 0 0,0-1 0 15,4-2 63-15,5 0 10 0,0 0 3 0,-6 0 0 16,0 0-55-16,6 0-10 0,0 0-3 0,6 6 0 15,-3-4-17-15,5 1-4 0,-2 2-1 0,3 0 0 16,3 1 5-16,-3 2 1 0,0 0 0 0,0 0 0 16,3-1 8-16,-3 1 0 0,0 0 0 0,0 0 0 15,0 3 22-15,-3-1 0 0,0-2 0 0,0 0 0 16,-6 3 30-16,0-3 5 0,3 8 2 0,-6-3 0 16,0 0 8-16,0 0 1 0,0 1 1 0,0-1 0 15,0 0-25-15,-3 0-4 0,0-5-2 0,3 5 0 16,0-2-22-16,-3-3-5 0,0 0-1 0,6-8 0 15,0 0-10-15,-3 5-17 0,0-2 4 0,3-3 1 16,-6-5-187-16,3 2-37 0,3-5-7 0</inkml:trace>
  <inkml:trace contextRef="#ctx0" brushRef="#br0" timeOffset="166454.2486">16635 9551 1123 0,'-9'3'24'0,"9"-3"6"0,0 19 1 0,3-1 1 0,-3-2-32 0,3 0 0 16,3 0 0-16,-3-3 0 0,3 3 63 0,-3 0 6 16,0 0 2-16,0 2 0 0,3-2 1 0,3 0 0 0,-3-3 0 15,0 0 0-15,0 1-4 0,3-1 0 16,-3 0 0-16,-3 0 0 0,2-2-16 0,1-3-4 16,3 0-1-16,-9-8 0 0,0 0-8 0,0 0-2 0,9 0 0 0,0-3 0 15,-9 3 6-15,6-5 1 0,3-3 0 0,-3-3 0 16,6 3-12-16,-9-2-3 0,-6-1 0 0,3 1 0 15,3-4-21-15,-3 1-8 0,0 0 0 0,-3 0 0 16,3-1-102 0,0 4-26-16,0-3-6 0,-6 2-512 0,-3 0-102 0</inkml:trace>
  <inkml:trace contextRef="#ctx0" brushRef="#br0" timeOffset="167769.3214">16965 9671 1537 0,'-8'23'33'0,"8"-12"7"0,6 2 2 16,-4-2 2-16,-2-3-35 0,0 2-9 0,0 1 0 0,0-1 0 0,0-2 76 0,0 0 12 16,0-8 4-16,6 6 0 0,-3 2-27 15,-3-8-5-15,0 0 0 0,0 0-1 16,0 0-12-16,0 0-3 0,0 0 0 0,3-8 0 0,0 0-10 0,-3-3-2 16,3-2-1-16,-6 0 0 0,0-1-21 0,0-1-10 15,6-1 10-15,-3-3-10 0,0 3 8 0,-3 6-8 16,3-4 0-16,0 4 0 0,3-3 0 0,0 2 0 15,-6 0 0-15,3 1 0 0,6-1-13 0,-3 3 1 16,-3 3 0-16,3-3 0 0,0-5-2 0,0 8 0 16,-3 5 0-16,0 0 0 0,0 0-2 0,0 0-1 0,6-3 0 15,-6 3 0-15,0 0 8 0,12 0 9 0,-12 0-13 0,9 5 5 16,0 1 8-16,-9-6 0 0,0 0 0 0,0 0-8 16,0 0 8-16,0 0 0 0,0 0 0 0,0 0 0 15,0 0 0-15,0 0 12 0,0 0-2 0,0 0-1 16,0 0 7-16,6-3 2 0,-6 3 0 0,9-5 0 15,-6-3 2-15,0 2 0 0,0-2 0 0,0 0 0 16,0 1-8-16,0 1-2 0,-3 4 0 0,0-1 0 16,3-2-10-16,-3-3 10 0,-3 2-10 0,3 4 10 15,0 2-10-15,0 0 0 0,0-3 0 0,0 1 8 16,0 2-8-16,0-6 0 0,0 1 0 0,-3 0 0 16,-3 2 0-16,6 0 0 0,0 3 0 0,0 0 0 15,-6-2 0-15,6 2 0 0,0 0-9 0,0 0 9 16,0 0 0-16,0 0-8 0,0 0 8 0,0 0 0 15,0 0 0-15,6 8 0 0,0 0 12 0,-3 0-3 16,6-3-9-16,-3 3 0 0,-6-8-10 0,6 8 10 16,-6-8 0-16,8 8 0 0,-8-8 0 0,9 5 0 15,-9-5 0-15,0 0 0 0,12 3 0 0,-12-3 0 0,0 0 0 0,0 0 13 16,15-3-4-16,-3 0-1 0,0-2 8 0,-9 0 0 16,0-3 1-16,0 0 0 0,0 5-7 0,-3-5-2 15,-3 3 0-15,3-3 0 0,0 3-8 0,-3-1 0 16,0 1 0-16,0 2 0 0,-3 1 0 0,0-1 0 15,3 1 9-15,-3-1-9 0,-3 0 0 0,3 6 0 16,3 2 0-16,0 0 0 0,-3 3-22 0,3 3 1 16,6 0 0-16,-3 4 0 0,0 4 9 0,0-1 3 0,0-4 0 15,3 2 0-15,3 2 9 0,-3-2 0 16,0-3-9-16,3-2 9 0,0 2 0 0,3-5 0 16,-3 0-9-16,0 2 9 15,3-4-45-15,0-4-6 0,3 1-1 0,-12-3 0 16,0 0-126-16,9-3-26 0,6 1-4 0,-4-6-2 15,-5-3 57-15,3 1 11 0,-3-1 2 0,6-2 1 16,-3 2-12-16,-3-2-2 0,-3-3-1 0,3 0 0 0,3 0 126 0,-3 3 28 0,-9 3 0 0,0-4 0 16,6-1 118-16,0-1 22 0,-3 2 5 0,-3 4 1 15,0-1-34-15,3 3-6 0,0 3-2 0,0 0 0 16,-6-1-42-16,6 6-9 0,0 0-1 0,0 0-1 16,6 8 4-16,-3 3 1 0,0 2 0 0,3 3 0 15,3-3-8-15,-6 1 0 0,-6 1-1 0,9-1 0 16,0 1-7-16,0-1 0 0,-9-1-1 0,3-2 0 15,3 2 7-15,0 0 2 0,-3-5 0 0,0 0 0 16,-3 0-5-16,3-8-1 0,0 0 0 0,0 0 0 16,0 0-9-16,0 0-1 0,3 0-1 0,-3 0 0 0,9-3-15 0,-9 3-4 15,3-10 0-15,0-1 0 16,8-5-12-16,-8 3 0 0,-3-3 0 0,6 0 0 16,0 0 0-16,0 0 0 0,-3 3 0 0,-3 0 0 0,0-6 0 0,3 9 0 15,-3 10 0-15,3-8 0 0,-3 0 0 0,0 0-12 16,0 8 12-16,0 0-10 0,0 0 10 0,6 5-8 15,3 3 8-15,-6 0-8 0,6 0 8 0,-6 3-12 16,-3 2 12-16,6 0-12 0,0 0 12 0,-3-5 0 16,-3 0 0-16,0 3 0 0,3-1 0 0,0 1 0 15,-3-11 0-15,0 5 8 0,-3 1-8 0,3-1 12 0,3 3-4 16,-3-8 0-16,0 0 4 0,0 0 0 16,0 0 1-16,0 0 0 0,0 0 7 0,3-8 0 0,0 0 1 0,3-3 0 15,0 3-21-15,0 0 9 0,-6 1-9 0,6-1 0 16,0 0 0-16,-4 0 0 0,-2 2 0 0,3 1 0 15,0-3 0-15,0 3 0 0,-3 5 0 0,0 0 0 16,0 0-12-16,0 0 3 0,6 3 1 0,-6-3 0 16,0 0 8-16,6 2-10 0,3 4 10 0,0-4-10 15,-3-4 10-15,0-1 0 0,0 0 0 0,3 3 0 16,3-2 0-16,-3-1 0 0,-6-2 0 0,6-1-8 16,0-2-3-16,0 6 0 0,-3-4 0 0,-1 1 0 15,1 3 2-15,3-4 0 0,-9 6 0 0,0 0 0 16,0 0 9-16,0 0 0 0,6 3-9 0,-6-3 9 15,0 0 0-15,9 3 0 0,-9-3 0 0,9 5 0 16,3-3 8-16,-3-2-8 0,-9 0 8 0,6 6-8 16,9 2 0-16,-15-8 0 0,0 0 0 0,6 5 0 15,3 0 0-15,3-2 8 0,-6-3-8 0,-6 0 0 16,0 0-18-16,12 3-9 0,-4-1-1 0,-8-2-1 16,0 0-51-16,9 0-11 0,3 0-1 0,-3-5-1 15,0-3-59-15,0 0-11 0,-3-5-2 0</inkml:trace>
  <inkml:trace contextRef="#ctx0" brushRef="#br0" timeOffset="167935.0716">17805 8993 1328 0,'9'-34'37'0,"-6"29"10"0,3 12-38 0,-3 1-9 16,3 6 0-16,0-1 0 0,3 3 73 0,-4 2 13 16,-2 3 2-16,3 6 1 0,0-1-28 0,0 1-5 0,-3 5-2 0,0-3 0 15,0 2-30-15,0-2-7 0,0 1-1 0,-3-1 0 16,0 0-16-16,3 0 0 0,0-3 0 0,-3-2-9 31,0-5-121-31,0-1-24 0,0-2-5 0</inkml:trace>
  <inkml:trace contextRef="#ctx0" brushRef="#br0" timeOffset="168068.9949">17817 9350 1746 0,'3'22'49'0,"0"-15"12"0,-3-7-49 0,9 3-12 0,-3-3 0 0,8-3 0 16,1 3 78-16,0-5 13 0,3 0 2 0,0 0 1 15,3-3-30-15,3-3-7 0,2 3-1 0,1-2 0 16,3-4-56-16,3 4 0 0,-4-3-15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9T18:34:13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20043 4876 1112 0,'0'0'24'0,"0"0"6"0,0 0 1 0,0 0 0 0,0 0-31 0,0 0 0 16,0 0 0-16,0 0 0 0,0-2 64 0,0 2 6 15,-3-6 2-15,0 1 0 0,0 0-21 0,3 5-4 16,0-6-1-16,-3 1 0 0,3 0-1 0,0 5 0 16,0-8 0-16,0 3 0 0,0-1-6 0,0 6-2 15,-3-5 0-15,3 0 0 0,-3-1-5 0,3 1-2 0,0 0 0 0,0 5 0 16,0-5-2-16,0-1-1 15,-3-2 0-15,3 3 0 0,0 0 1 0,-3-3 0 0,0 3 0 0,0-6 0 16,3 0-7-16,-2-2-1 0,-1 0 0 0,0-6 0 16,0-2-1-16,0 3-1 0,0-6 0 15,0 0 0-15,0-2 2 0,-3-1 1 0,3 1 0 0,-3-6 0 16,0 0-7-16,0-5-2 0,-3 3 0 0,0-9 0 16,3-4 0-16,-3-3 0 0,-3-3 0 0,3-3 0 15,0 1 0-15,0-1 0 0,1-2 0 0,2-3 0 16,0-5-2-16,0 0-1 0,3-6 0 0,3 3 0 15,0 1-9-15,3-4 8 0,0-5-8 0,3-5 8 16,3 6-8-16,-1-1 0 0,1 0 0 0,0-2 0 16,6-3 0-16,0 2 0 0,-3 6 0 0,3-2 0 15,0 2 0-15,0 2 0 0,2-5 0 0,1 11 0 16,-3-3 0-16,3 14 0 0,-3-3 0 0,0 7 0 16,0 4 0-16,0 2 0 0,-3 5 0 0,-1 0 0 15,-2 1 0-15,3 7 0 0,-6 6 0 0,3-1 0 0,-3 3 0 16,0 3 8-16,0 3-8 0,0 2 0 0,-3 5 8 15,0-2-8-15,0 0 0 0,0-1 8 16,3 4-8-16,-6-1 8 0,3 6-8 0,0-3 8 0,0 3 4 16,-3 5 1-16,0 0 0 0,0-6 0 0,0 6-13 0,0 0 0 15,0 0 0-15,0 0 0 0,3-5 8 0,-3 5 6 16,3-2 1-16,-3 2 0 0,0 0 1 0,0 0 1 16,0 0 0-16,6-6 0 15,-6 6-39-15,0 0-8 0,0 0-2 0,0 0 0 0,0 0 18 0,0 0 3 0,0 0 1 16,3 6-755-16,0 1-151 0</inkml:trace>
  <inkml:trace contextRef="#ctx0" brushRef="#br0" timeOffset="3606.1281">20561 1225 957 0,'0'0'20'0,"0"0"5"0,0 0 1 15,3-11 2-15,0 4-28 0,0 1 0 0,0-2 0 0,0 0 0 0,0-2 80 0,0 2 9 16,3 0 3-16,-3 3 0 0,0-3-16 0,-3 2-4 15,0 1 0-15,0 5 0 0,0 0-16 0,6-5-3 16,-6 5-1-16,0 0 0 0,0 0-20 0,0 0-4 16,0 0 0-16,0 0-1 0,0 0-6 0,3 10-1 15,3-4 0-15,-3 2 0 0,-3-8-1 0,0 8-1 16,3 2 0-16,0 3 0 0,-3 1 4 0,0 1 1 0,0-1 0 0,-3 2 0 16,0-1-11-16,3 4-3 0,-3-1 0 0,0-4 0 15,0 7 6-15,0-3 1 0,-3-2 0 0,3 0 0 16,0 5-8-16,0-2 0 0,0-6-8 0,0 6 12 15,3-4-12-15,-3 4 11 0,3-6-11 0,0 0 10 16,-3-5 8-16,3 6 2 0,0-4 0 0,0-2 0 16,0 3-20-16,0-3-17 0,0-3 3 0,0-2 1 15,0 2 13-15,0-5-11 0,0 0 11 0,0 0-10 32,0 0-26-32,0 0-6 0,0 0-1 0,0-8 0 0,0-3-49 15,0 3-9-15,0-5-3 0,0 0-697 0</inkml:trace>
  <inkml:trace contextRef="#ctx0" brushRef="#br0" timeOffset="4097.972">20597 1185 1256 0,'0'0'28'0,"0"0"5"0,0 0 2 0,0-5 0 0,-3 0-35 0,3-3 0 16,0 3 0-16,0 5 0 0,0 0 52 0,0 0 3 15,-3-8 1-15,3 8 0 0,0 0-20 0,0 0-4 16,0 0-1-16,0 0 0 0,0 0-4 0,0 0-1 15,0 0 0-15,0 0 0 0,0 0-1 0,0 0 0 16,6 13 0-16,-3-8 0 0,0 8-4 0,-3 1-1 16,3-1 0-16,0 0 0 0,-3 0-4 0,3 0-2 15,-3 6 0-15,3-6 0 0,-3 0 2 0,3-5 0 0,0 6 0 16,0-9 0-16,-3 8-2 0,6-8 0 0,-3 3 0 0,-3-8 0 16,6 0-14-16,0 6 9 0,-6-6-9 0,8 0 8 15,-2 0 3-15,3-3 0 0,-3 0 0 0,0-2 0 16,0-3 0-16,0 3 0 0,0-3 0 0,0-5 0 15,0-1-3-15,3 1 0 0,-6 0 0 0,3 0 0 16,-3 0-8-16,0-3 12 0,3 0-12 0,-3 3 12 16,0-1-12-16,0 1 8 0,0-3-8 0,0 3 8 15,-3 0-8-15,0 0 0 0,0 5 0 0,0-6 8 16,0 1-8-16,0 5 0 0,0 3 0 0,0 0 0 16,0 2 0-16,0 3 0 0,0-5 0 0,0 5 0 15,0 0 0-15,0 0 0 0,0 0 0 0,0 5 0 16,-3 3 0-16,3 5 0 0,-3 0 0 0,3 1 0 15,0 4 0-15,3-5 0 0,-3 3 0 0,3 0 8 16,0 5-8-16,3-2 10 0,0-6-10 0,-1 6 10 0,4-6-10 16,-3 3 10-16,3-3-10 0,0-3 10 0,0 4-10 0,3-6 10 15,-3-3-10-15,0-2 10 0,3 2-10 0,0-5 12 16,0 5-12-16,0-10 12 0,-1 5-12 0,1-5-16 16,-3 2 4-16,3-2-969 15</inkml:trace>
  <inkml:trace contextRef="#ctx0" brushRef="#br0" timeOffset="6777.3435">21023 1246 932 0,'0'0'20'0,"0"0"5"0,0 0 1 0,0 0 0 0,0-5-26 0,0 5 0 15,0-3 0-15,0 3 0 0,3-5 70 0,-3-3 9 0,0 3 1 0,0 5 1 16,0 0-1-16,0-6-1 0,2 4 0 0,-2-3 0 16,0 5 1-16,0 0 0 0,0 0 0 0,0 0 0 15,0 0-40-15,0 0-8 0,0 0-2 0,0 0 0 16,0 0-8-16,0 0-2 0,0 5 0 0,-2 3 0 16,2 0-4-16,0 2 0 0,0-4-1 0,-3 4 0 15,3 1 6-15,0 2 2 0,-3-5 0 0,3 5 0 16,0-2-4-16,0 2-1 0,0 0 0 0,3 0 0 15,0-5-7-15,-1 6-2 0,-2-4 0 0,6 3 0 16,-3-5-9-16,3 6 8 0,-3-7-8 0,0 4 8 16,0-6-8-16,3 3 0 0,-3-5 0 0,3 2 8 15,0 1-8-15,0-1 0 0,0-5 9 0,3 2-9 16,-3 4 8-16,0-6-8 0,0 0 8 0,0 0-8 16,3 0 8-16,-3-6-8 0,0 4 8 0,0 2-8 0,-3-5 0 15,3 5 0-15,-1-6 0 0,1 4 8 16,0-4-29-16,-6 6-6 15,0 0-1-15,6 0 0 0,-3-8-143 0,3 3-29 16,-3 5-5-16</inkml:trace>
  <inkml:trace contextRef="#ctx0" brushRef="#br0" timeOffset="7027.7813">20963 1376 1515 0,'-6'5'33'0,"6"-5"7"0,0 0 2 0,0 0 1 0,0 0-35 0,0 0-8 0,0 0 0 0,0 0 0 15,0 0 28-15,0 0 3 0,6 3 1 0,0-3 0 16,0 0 30-16,3-3 6 0,0 3 2 0,-3-5 0 16,3-3-6-16,0 3-2 0,0-1 0 0,-4 1 0 15,4 2-38-15,0-5-7 0,0 3-1 0,0 0-1 16,0-3-15-16,0 3 9 0,3-3-9 0,-3 2 8 31,3-2-35-31,0 3-7 0,0-3-2 0,2-2-894 0</inkml:trace>
  <inkml:trace contextRef="#ctx0" brushRef="#br0" timeOffset="7660.3532">21305 1172 1706 0,'-9'-5'48'0,"6"5"11"0,0-8-47 0,0 3-12 0,3-3 0 0,0 8 0 0,0 0 77 0,3-6 14 15,0 6 2-15,3-5 1 0,-6 5-43 0,9 0-9 16,0-5-2-16,3 5 0 0,0 5-28 0,0 0-12 16,0-2 8-16,-3 2-8 0,3 3 31 0,0 3 1 15,-1 2 0-15,-2-5 0 0,-3 3-16 0,0 2-4 16,0 0 0-16,0 0 0 16,-6 0 8-16,3 1 0 0,-3-1 1 0,-3 0 0 0,0 0 7 0,-3 6 0 15,-3-6 1-15,3 0 0 0,0 1-12 0,-2 4-2 16,-1-5-1-16,3 1 0 0,0-6-14 0,0 5-12 15,0-8 3-15,0 0 0 16,0-2-143-16,6-3-28 0,0 0-5 0</inkml:trace>
  <inkml:trace contextRef="#ctx0" brushRef="#br0" timeOffset="8046.3669">21546 659 862 0,'-9'-8'24'0,"9"8"6"0,0 0-30 0,-2 8 0 0,-1-8 0 0,3 0 0 16,0 0 102-16,-3 5 14 0,3-5 4 0,-3 0 0 15,3 0-3-15,0 0 0 0,0 0 0 0,0 0 0 16,-3 0-17-16,3 0-4 0,0 0-1 0,6 0 0 0,0-5-28 0,-1 5-6 16,1-8-1-16,0 3 0 0,3-9-29 0,-3 6-7 15,3-5 0-15,0 8-1 0,3-8-9 0,3-1-2 16,3 7 0-16,0-4 0 0,-1-2-12 0,1 5 9 16,-3 2-9-16,6-1 8 0,-3 1-8 0,3-2 0 15,-3 3 0-15,-1 0 8 0,-5 2-8 0,3-2 0 16,3-1 9-16,-3 4-9 0,0-3 21 0,-3 5 0 15,0-6 0-15,-3 4 0 0,0-4-29 0,-1 6-7 16,-2-5-1-16,0 5 0 16,-6 0-23-16,0 0-5 0,0 0 0 0</inkml:trace>
  <inkml:trace contextRef="#ctx0" brushRef="#br0" timeOffset="8572.4563">21552 736 1584 0,'0'0'35'0,"-6"0"7"0,0 2 2 0,6-2 0 0,-5 5-36 0,-1 1-8 0,0 2 0 0,-3-8 0 16,6 5 48-16,3-5 7 0,0 0 1 0,-6 5 1 15,3 3-15-15,3-8-3 0,0 0-1 0,-3 6 0 16,3-6-2-16,0 0-1 0,0 0 0 0,6 0 0 0,0 7-15 0,3-7-2 15,-6 6-1-15,6-6 0 0,-1-6-6 0,4 6-2 16,0 0 0-16,0-5 0 0,0 3 0 0,0 2 0 16,3-6 0-16,0 6 0 0,-3-8-9 0,0 8 0 15,5-5 0-15,-2 5 8 0,3 0-8 0,-18 0 0 16,15 0 0-16,0 0 0 0,-3 5 0 0,-12-5 8 16,0 0-8-16,12 0 8 0,0 8-8 0,-12-8 0 15,9 6 9-15,-3 1-9 0,-1 7 11 0,-5-6-3 16,0 5 0-16,-2-3 0 0,-4 4-8 0,3-1 10 15,0 0-10-15,0 0 10 0,0 6-10 0,-3-6 10 16,0 3-10-16,-3 3 10 0,0-1-10 0,0 1 12 16,3-6-12-16,-3 0 12 0,0 8-12 0,0-10 0 0,3 5 9 15,0-6-9-15,3 3 10 0,-3-5-2 0,3 6-8 0,3-9 12 16,0-5 0-16,0 0-1 0,0 8 0 0,3-3 0 16,-3-5-11-16,6 0 0 0,0 0 0 0,3-5 0 15,0 5 17-15,3-8 2 0,-3 3 0 0,3-1 0 16,-3 4-7-16,-9 2-2 0,0 0 0 0,15-6 0 15,-3-2-10-15,-3 8 0 0,-1-10 0 0,4 7 8 16,-3-2-8-16,3 0 0 0,0 2-12 0,-3-2 12 16,3 5 0-16,0-8 0 0,0 2 0 0,-3 6 8 31,0-5-66-31,3-3-14 0,-4 8-2 0</inkml:trace>
  <inkml:trace contextRef="#ctx0" brushRef="#br0" timeOffset="8917.4057">22070 762 1310 0,'0'0'37'0,"0"0"8"0,0 0-36 16,0 0-9-16,0 0 0 0,0 0 0 0,0 0 78 0,0 0 14 16,0 0 2-16,0 0 1 0,0 5-45 0,0-5-9 15,0 8-1-15,3-2-1 0,3 1 18 0,-3 1 4 16,-6 3 1-16,6-3 0 0,-3 5-10 0,0 0-1 15,3-5-1-15,-3 3 0 0,0 2-14 0,3 0-4 16,-3 1 0-16,3-1 0 0,-3-5-10 0,3 5-2 16,0-2-1-16,-3 2 0 0,0 0-11 0,3-5-8 0,0 3 9 15,3-4-9-15,3 1 11 0,-6 3-11 16,6-8 12-16,-3 2-12 0,0 0 9 0,3-5-9 0,0 3 0 16,0 2 9-16,-9-5-1 0,0 0-8 0,8-8 12 15,4 8-4-15,0-5 10 0,0-3 2 0,-3 3 0 16,0-3 0-16,0 2-20 0,3-1-11 0,-6 1 2 0,0-2 0 15,0 3-5-15,-3-3-1 0,6 3 0 0,-6 0 0 32,3-3-37-32,-6 8-7 0,0 0-1 0</inkml:trace>
  <inkml:trace contextRef="#ctx0" brushRef="#br0" timeOffset="9151.9165">21978 963 1825 0,'0'0'40'0,"0"0"8"0,0 0 1 0,3 0 3 0,0 0-41 16,-3 0-11-16,0 0 0 0,6 0 0 0,3-5 60 0,0 0 9 16,0-1 3-16,0 4 0 15,6-9-16-15,-4 8-4 0,4-7 0 0,0 7 0 0,0-2-30 0,0-3-6 16,3 3-2-16,-6-1 0 0,3 4-14 0,2-4 0 15,-2 1 0-15,0 2 0 16,0-2-66-16,-3 5-19 0,3-5-4 0</inkml:trace>
  <inkml:trace contextRef="#ctx0" brushRef="#br0" timeOffset="10178.4227">21043 2331 1314 0,'0'0'28'0,"0"0"7"0,0 0 1 0,0 0 1 0,3-3-29 0,-3-5-8 16,0 3 0-16,0-3 0 0,3 3 84 0,-3-6 15 16,0 3 3-16,0 3 1 0,0-3-32 0,0 3-7 15,-3-3 0-15,3 3-1 0,0-1 3 0,-3 4 1 0,-3-6 0 16,6 8 0-16,-3-3-22 0,-3 0-4 0,1-2-1 0,-1 3 0 15,0 2-16-15,0 0-4 0,0 0-1 0,3 0 0 16,-3 7-10-16,0-1-1 0,0 2-8 0,3 0 12 16,0 2-12-16,3 3 0 0,0 6-12 0,0-3 12 15,0 2-12-15,3 1 12 0,0 2-12 0,3-2 12 16,-3-1-8-16,6 3 8 0,-6-2 0 0,6-3 0 16,-3 0 0-16,0-3 0 0,2-3 0 0,-2 1 0 15,0-6 0-15,0 3 0 0,0-8 0 0,-6 0 0 16,6 0 0-16,0 0 9 0,0 0-9 0,0-8 12 15,-3 3 0-15,3-8 0 0,-3 5 0 0,0-5 0 16,0 2 4-16,-3-2 2 0,3-1 0 0,-3 1 0 16,-3 0-18-16,3 0 0 0,-3 0 0 0,0-3 0 0,0 5 11 15,0 1-11-15,0 2 10 0,3 0-10 0,-3 2 10 0,0 1-10 16,3 5 10-16,0-3-10 0,0 3 0 16,0 0 0-16,0 0-11 0,0 0 11 15,3 8-14-15,0 0 5 0,0 3 1 0,0-3 0 0,3 0 8 0,0 0-13 16,0-3 5-16,0 6 8 0,3-9-9 0,0 1 9 15,0-3 0-15,0 0 0 0,2-3 0 0,-2 1 19 16,0-4-3-16,0-2 0 0,3-2-16 0,-6-3 0 16,3-1 0-16,0 1 0 0,-3-3 0 0,0-2 0 15,0-1 0-15,3 1 0 0,-6-4 0 0,6 1 0 16,-6-3-12-16,3 1 12 0,-3-4 0 0,0 1 0 0,-3-3 0 16,0 0 0-16,-3-1 0 0,0 4 0 0,-3-6 0 0,0 6 0 15,0-1 12-15,-3 3-4 0,0 3 0 0,3-5-8 16,0 7 0-16,-3 1 0 0,3 5 0 0,0 5 0 15,3-3 0-15,0 3 0 0,0 3-10 0,0 2 10 16,3 3-15-16,0 0 5 0,0 0 1 0,0 5 0 16,-3 6-11-16,0 5-1 0,6-3-1 0,0 6 0 15,0 2 8-15,0 5 2 0,0 1 0 0,3 5 0 16,3 2 12-16,-3 3 0 0,0 3-10 0,3-6 10 16,0 3 0-16,0 3 0 0,0-6 0 0,-6 3 0 15,6 3 0-15,-3-8 10 0,-1 2-10 0,1-2 10 16,0 2-10-16,0-2 0 0,0 0 9 0,0-1-9 15,3-4 8-15,-3-1-8 0,0-7 8 0,3 2-8 16,-3-2 0-16,0-1 9 0,0-5-9 0,-3 1 0 16,6-7-16-16,-6 7-11 0,3-12-1 0,-3 1-659 15,6-3-131-15</inkml:trace>
  <inkml:trace contextRef="#ctx0" brushRef="#br0" timeOffset="10727.1354">21368 1828 1302 0,'-6'6'36'0,"6"-6"10"0,0 0-37 0,0 5-9 16,0 0 0-16,0-5 0 0,0 8 79 0,3 5 13 15,-3-7 4-15,3 7 0 0,-3 0-13 0,3 0-3 16,0 1 0-16,-3 4 0 0,0-2-28 0,3 2-5 0,0 4-2 0,0 1 0 15,3-4-15-15,-3 5-3 0,0 0-1 0,3-3 0 16,2 3-7-16,-5-6-2 0,3 6 0 0,0-6 0 16,3 1-2-16,0-1-1 0,-3-2 0 0,3 0 0 15,-3 0-14-15,3 0 9 0,0-3-9 0,0-2 8 16,-3-1-8-16,3-4 10 0,0 2-10 0,0-8 10 16,0 5-10-16,2-8 10 0,-5 1-10 0,3-4 10 15,0 1 2-15,-3 2 0 0,0-7 0 0,0-1 0 16,0-2 3-16,0 2 1 0,0-2 0 0,-3 0 0 15,0-6-7-15,3 4-1 0,-6-1 0 0,3 0 0 16,-3 3 3-16,0-3 0 0,-3 0 0 0,0 3 0 16,-3-1-11-16,3 1 8 0,-3 0-8 0,3 8 8 15,0-9 0-15,-3 6 0 0,0 3 0 0,0-3 0 0,0 8 0 16,0-2-8-16,0 2 12 0,6 0-4 0,0 0-8 16,-6 10-9-16,0-2 9 0,0 5-13 15,4-2 13-15,2 2-12 0,0 0 12 0,0 3-12 0,2-3 12 0,4 3 0 16,-3-5 0-16,6 5-9 0,0-8 9 0,0 2 0 15,3-2 0-15,0-2-8 0,3-4 8 0,0 3 0 16,3-5 0-16,-3 0 0 0,-4 0 0 0,4-5 0 16,3 0 0-16,3 2 0 0,-6-5 0 0,0 3 0 15,-3 0 0-15,0-3 0 0,-3 2 9 0,-1-1-9 16,1 1 12-16,-3-2-12 16,-3 3-24-16,0-6-11 0,0 3-2 0,-6 3-685 15,6 3-137-15</inkml:trace>
  <inkml:trace contextRef="#ctx0" brushRef="#br0" timeOffset="10915.0172">21323 2074 1476 0,'0'0'32'0,"0"0"8"0,0 0 0 0,0 0 1 0,6 0-33 0,-6 0-8 0,9-8 0 0,-3 3 0 15,3 0 41-15,-9 5 7 0,6-5 0 0,6 2 1 16,0-5-29-16,-3 5-5 0,-9 3-2 0,12-2-510 16,-1-6-103-16</inkml:trace>
  <inkml:trace contextRef="#ctx0" brushRef="#br0" timeOffset="11186.3307">21805 2220 1728 0,'0'0'38'0,"0"0"8"0,0 0 2 0,3-3 0 0,3 3-39 0,-9-5-9 16,3 2 0-16,3-2 0 0,0-6 105 0,0 3 19 16,-3-5 4-16,0 0 1 0,3-6-30 0,0 1-7 15,0-3 0-15,-3 0-1 0,3 2-15 0,0-2-2 16,0 2-1-16,-3 1 0 0,0 5-37 0,6-6-7 0,-6 6-1 0,3 5-1 15,-3-5-15-15,6 0-2 0,-3 5-1 0,6-3 0 16,-3 3-9-16,0 3 0 0,0-1 0 0,3 4-11 31,0-9-29-31,0 6-7 0,2 2-1 0,4-5-781 0,-3 3-157 0</inkml:trace>
  <inkml:trace contextRef="#ctx0" brushRef="#br0" timeOffset="11697.6392">22273 1741 1677 0,'0'0'36'0,"0"3"8"0,0-1 2 0,0-2 2 0,0 8-38 0,0-5-10 0,0 7 0 0,6-4 0 16,-3 7 51-16,-3-5 8 0,3 5 1 0,-3-5 1 15,3 5-4-15,0 1-1 0,0-1 0 0,-3 0 0 16,0 3-10-16,3-3-2 0,-1 0-1 0,1 1 0 15,0-1-27-15,3 0-6 0,-6 0-1 0,3 0 0 16,3-7-9-16,-3 2 8 0,-3-3-8 0,6-5 8 16,0 3-8-16,-6-3 0 0,3-3 0 0,-3 3 0 15,6-11-46-15,0 3-11 0,0-10-3 0,-3 2-585 16,-3-2-118-16</inkml:trace>
  <inkml:trace contextRef="#ctx0" brushRef="#br0" timeOffset="12114.9748">22451 1781 843 0,'3'18'24'0,"0"-15"5"0,3 7-29 0,-3-2 0 16,0 0 0-16,0 3 0 0,0-3 89 0,-3 2 12 15,0-2 3-15,0-2 0 0,0 2 10 0,0-3 2 16,0-5 1-16,6 8 0 0,-6-8-13 0,0 0-4 0,0 0 0 0,0 0 0 15,0 0-18-15,0 0-4 0,0 0-1 0,0 0 0 16,3-8-35-16,-3 3-7 0,3-1-2 0,-3-2 0 16,0-2-1-16,0-1-1 0,0 1 0 0,0-4 0 15,0 1-18-15,3-5-3 0,0 4-1 0,-3-2 0 16,3 6-9-16,-3-3 12 0,3 5-12 0,3-5 12 16,-3-1-12-16,0 9 10 0,0-3-10 0,0-3 10 15,3 9-10-15,-6 2 0 0,0 0 0 16,3-5 8-16,-3 5-8 0,0 0 0 0,0 0 0 0,9 0 0 15,-9 0 0-15,6 5 0 0,0 3 0 0,-3 0 0 16,-1 2 0-16,1-2 0 0,0 3 0 0,3-1 0 16,-3 1 0-16,0 2 0 0,0-5 0 0,0 3 0 15,-3 2 8-15,6 0-8 0,-3-5 8 0,0 0-8 16,-3-8 0-16,3 11 0 0,3-6 0 0,0 3 0 16,-6-8-57-16,6 0-4 0,3 3-1 0,0-1 0 15,0-4-117-15,3-1-23 0,-3-2-5 0,-9-3-1 0</inkml:trace>
  <inkml:trace contextRef="#ctx0" brushRef="#br0" timeOffset="12416.0137">22791 1550 1746 0,'0'0'38'0,"0"3"8"0,-3-3 2 0,3 0 1 0,0 0-39 0,-9 0-10 16,9 5 0-16,0-5 0 0,0 0 87 0,-6 0 15 15,3 0 3-15,-3 3 1 0,3 2-39 0,-3 1-8 0,0-1-2 0,3 3 0 16,-3-3-24-16,3 8-5 0,-6-5 0 0,9 6-1 16,-3-1-8-16,0 0-2 0,0 6 0 0,3-6 0 15,0 0-5-15,-3 6 0 16,3-6-1-16,3 0 0 0,0 0-11 0,0 0 10 0,0-7-10 0,-3 7 10 16,12-5-10-16,-6-3 0 0,3 3 9 0,-9-8-9 15,0 0 0-15,15 0 0 0,0 0 0 0,0 0 0 16,-4-5 0-16,1 2 8 0,3-2-8 0,-3 5 0 15,-3-8 0-15,0 3 0 0,-3-3 0 0,0 2 0 32,6-2-34-32,-3 3-11 0,0-3-3 0,-3 3-684 0,-3-3-136 0</inkml:trace>
  <inkml:trace contextRef="#ctx0" brushRef="#br0" timeOffset="12851.0475">23044 1455 1410 0,'0'0'40'0,"0"0"9"0,0 0-39 0,0 0-10 15,0 0 0-15,0 0 0 0,-3-8 118 0,-6 3 22 0,9 5 4 0,0 0 0 16,-3-5-32-16,-3 2-8 0,6 3 0 0,-6 0-1 16,0 0-47-16,-3 5-10 0,9-2-2 0,-9 2 0 15,6 3-13-15,-6 3-3 0,9 2-1 0,-3 3 0 16,0-3-27-16,0 3 0 0,0 0 8 0,3 2-8 16,0 1 0-16,0-3 0 0,3-3 0 0,0 0 0 15,0 0 0-15,0-2 0 0,9 2 0 0,-3-10 0 16,0 2 0-16,0 1 0 0,0-1 8 0,0-5-8 15,3 0 0-15,-3-5 0 0,-1 5 0 0,1-8 0 16,6 2 17-16,-3-2-1 0,-12 3-1 0,9-6 0 16,-3 1 13-16,-3 5 4 0,0-1 0 0,-6-7 0 15,0 5-1-15,-3-2 0 0,6 10 0 0,-3-8 0 16,-9-6 7-16,-3 6 2 0,9-2 0 0,-3 2 0 16,-5-5-48-16,5 2-10 0,-3 3-2 0,0 0-841 15,0-2-169-15</inkml:trace>
  <inkml:trace contextRef="#ctx0" brushRef="#br0" timeOffset="13994.5481">23166 1376 1087 0,'0'0'24'0,"0"0"4"0,0 0 2 0,0 5 1 0,0 3-31 0,0 0 0 15,0 3 0-15,0-3 0 0,3 5 31 0,0-5 0 16,-3 2 0-16,3 4 0 0,3-7 15 0,-3 4 3 16,2 2 1-16,-2-5 0 0,0 5 4 0,0-7 1 0,0 7 0 0,0-8 0 15,-3 3 19-15,0-5 4 0,0 2 1 0,6 0 0 16,-6-5 6-16,0 0 2 0,0 0 0 0,0 0 0 16,0 0-19-16,0 0-4 0,0 0-1 0,0 0 0 15,0 0-22-15,0-13-4 0,-6 5-1 0,6-2 0 16,0 2-8-16,-3-6-1 0,3 1-1 0,-3 0 0 15,3 0-2-15,0 2 0 0,0-2 0 0,3 5 0 16,0-5-13-16,-3 2-3 0,0 3-8 0,9 0 12 16,-3 3-12-16,0-8 0 0,-6 5 0 0,9 3 0 15,0-3-10-15,0 2 10 0,0-4-8 0,0 7 8 16,-3-7-16-16,3 7 1 0,3-2 1 0,-3-3 0 16,2 8-3-16,-2-6-1 0,0 6 0 0,0-5 0 15,0 5 2-15,3 0 0 0,-3 5 0 0,0-5 0 16,0 6 0-16,3-4 0 0,-3 4 0 0,0 2 0 15,3 2 4-15,-4 3 2 0,-2-5 0 0,3 6 0 0,3 4 10 16,-3 1 16-16,-3-4-4 0,-3 9-1 0,9-5-22 16,-9 7-4-16,3-5-1 0,0-2 0 0,-3 2 26 0,0 3 5 15,-3-8 1-15,3 2 0 0,0-4-16 0,0-1-18 16,-3 0 4-16,0-2 1 0,0-3 13 0,0-3 13 16,0-5-2-16,0 0-1 0,0 0 4 0,0 0 1 15,0 0 0-15,0 0 0 0,0 0 1 0,0 0 1 16,-3-5 0-16,0-3 0 0,0 2-17 0,0-7 0 15,-6 0 8-15,9 0-8 0,-6-1 20 0,0-4 1 16,3-3 0-16,-3 2 0 0,-3-5-21 0,9-2 8 16,-6 5-8-16,0-6 0 0,3 1 0 0,-3-1 0 15,6 1 0-15,0 7 8 0,0-4-8 0,0 7 0 16,6-3 0-16,0 1 0 0,-3 4 0 0,3 6 12 0,0-5-2 0,-3 8-1 16,9-3-21-16,-3 3-4 0,3 5 0 0,-12 0-1 15,9-6 5-15,9 12 0 0,-6-6 1 0,5 5 0 16,-5 3 11-16,0-3-8 0,-3 1 8 0,0 4-8 15,0 1 8-15,-6-3 0 0,-3 2 0 0,9 3 0 16,-9 1 0-16,0-1 11 0,-3 0-3 0,-3 0 0 16,3 1 2-16,-3-1 0 0,0 0 0 0,0 0 0 15,-3 1-10-15,6-1 10 0,-6-3-10 0,6 1 10 16,-3 0-10-16,3-4 0 0,-3-1-10 0,6-6 10 16,0 0-50-16,0 0-4 0,0 0-1 0,0 0 0 15,0 0-142-15,0 0-29 0,9-8-6 0,-3 3-357 16,-3-9-72-16</inkml:trace>
  <inkml:trace contextRef="#ctx0" brushRef="#br0" timeOffset="14249.5248">23678 1283 1274 0,'0'0'28'0,"0"0"5"0,-3-5 2 15,3 0 1-15,0 2-28 0,0 3-8 0,0 0 0 0,0 0 0 0,0 0 70 0,0 0 13 16,0 0 2-16,0 8 1 0,0-3-35 0,0 8-7 16,3-5-2-16,0 6 0 0,-3-6-2 0,9 5-1 15,-9-3 0-15,8 4 0 0,-5-9-15 0,6 8-4 16,3-5 0-16,-3-3 0 0,0 3-4 0,0-8 0 15,0 6-1-15,0-6 0 0,0 0 5 0,-3 0 0 16,3-6 1-16,0 1 0 0,-6 2 22 0,6-2 4 16,-9-3 1-16,0-2 0 0,6 2 3 0,-6 0 1 15,0 2 0-15,0-7 0 0,-6 8-15 0,6-8-2 0,-3 5-1 0,-3-6 0 16,0 9-14-16,0-8-4 0,-3 0 0 0,3 2 0 16,0 1-16-16,-3-1 0 0,0-2-11 0,6 5 11 31,-6 3-116-31,6-9-16 0,-3 6-3 0,0 3-552 0,3-3-110 0</inkml:trace>
  <inkml:trace contextRef="#ctx0" brushRef="#br0" timeOffset="14849.1604">23862 1296 1258 0,'0'0'36'0,"0"0"7"0,0 3-35 0,0-3-8 0,9 11 0 0,-9-11 0 15,0 0 104-15,3 2 18 0,-3-2 4 0,0 0 1 16,0 0-39-16,0 0-7 0,0 0-1 0,0 0-1 15,0 0 1-15,3-2 0 0,0-4 0 0,0-2 0 16,-3-5-20-16,0 8-3 0,0-8-1 0,0-1 0 0,0 1-8 0,0-5-1 16,0 5-1-16,0-1 0 0,0 1-23 0,0-5-5 15,0 4-1-15,0 6 0 0,0-2-17 0,6 2 0 16,-3-5 0-16,-3 5 0 0,6 2 0 0,-3-2 0 16,0 3-11-16,3 0 11 15,-3 2-29-15,6 3 1 0,-3-5 0 0,0 5 0 16,3-5-24-16,-1 5-5 0,-5-3-1 0,6 3 0 15,6-3-1-15,-3 3 0 0,-3 0 0 0,-9 0 0 16,0 0 21-16,6-2 4 0,3 2 1 0,-9 0 0 0,0 0 24 0,0 0 9 16,9 0 0-16,0-6-9 0,-9 6 9 0,0 0 0 15,0 0 0-15,0 0 0 0,0 0 12 0,0 0 2 16,0 0 0-16,0 0 0 0,0 0 16 0,3 6 3 0,-3 7 1 16,0-8 0-16,0 3-10 0,0 5-3 0,-3 1 0 0,0-1 0 15,3 0-6-15,-3 6-2 0,3-6 0 0,-3 5 0 16,3-4-13-16,0 7 8 0,3-8-8 0,-3-2 0 15,3 2 9-15,-3 0-9 0,3 0 8 0,0-5-8 16,6-3 8-16,-3 3-8 0,-6-8 0 0,0 0 8 16,0 0 1-16,6 0 0 0,3-5 0 0,-9 5 0 15,11-3 5-15,-2-2 1 0,3-3 0 0,-6-5 0 16,-3 2-3-16,3 3 0 0,-3-5 0 0,3 0 0 16,-3 0-3-16,0 0-1 0,-3-1 0 0,0 1 0 15,0 0-8-15,0 2 10 0,-3 3-10 0,3-2 10 16,-3 2-10-16,3 8 10 0,0 0-10 0,-6-5 10 15,6 2-10-15,0 3 0 0,0 0 9 0,0 0-9 16,0 0 0-16,0 0-8 0,6 3 0 0,-3 7 0 0,0-2 0 0,3 0 0 16,-3 3 0-16,6-3 0 15,-3 2-4-15,0-2 0 0,3-3 0 0,-3 3 0 16,0-2-30-16,3 2-6 0,0-3-2 0,-1-5 0 16,-5 0-40-16,6 0-8 0,3-5-2 0,-3 5-508 15,-3-8-103-15</inkml:trace>
  <inkml:trace contextRef="#ctx0" brushRef="#br0" timeOffset="15076.3502">24199 704 1288 0,'0'0'28'0,"0"0"7"0,3 5 1 0,2 3 0 0,1 5-36 0,-3 0 0 0,-3 1 0 0,9-1 0 15,-6 5 53-15,6 1 4 0,-3-3 1 0,0 8 0 16,3-6-10-16,-3 3-1 0,-3-2-1 0,6 2 0 15,-6 0-10-15,-3 3-3 0,9-5 0 0,-3 7 0 16,0-5-15-16,-3-2-3 0,0 7-1 0,0-7 0 16,-3-6-5-16,6 3-1 0,-3-3 0 0,-3 0 0 31,0 3-32-31,0-8-6 0,0 0-2 0,0-3-500 0,-3 1-100 0</inkml:trace>
  <inkml:trace contextRef="#ctx0" brushRef="#br0" timeOffset="15299.5539">24246 1016 1074 0,'0'0'30'0,"0"-5"8"0,0-3-30 0,3-3-8 0,-3 3 0 0,3 0 0 16,0 3 48-16,0-3 9 0,6 3 2 0,-9 0 0 0,12-1-20 0,-3 4-4 15,0 2-1-15,0-6 0 0,0 6 8 0,3 0 2 16,-10 0 0-16,7 6 0 0,3-6 10 0,-3 8 2 16,-3-3 1-16,-3 3 0 0,9 2 11 0,-6-2 3 15,-3 5 0-15,6-7 0 0,-6 7-15 0,0-5-4 16,3 5 0-16,-6-5 0 0,6 3-20 0,-3 2-5 15,-3 0-1-15,6-8 0 0,-3 3-14 0,0 0-4 16,-3-2 0-16,6-1 0 0,-3 3-17 0,-3-3-4 16,0-5-1-16,0 0-659 15,0 0-132-15</inkml:trace>
  <inkml:trace contextRef="#ctx0" brushRef="#br0" timeOffset="15974.076">24496 926 1314 0,'0'0'28'0,"0"0"7"0,0 0 1 0,-6 0 1 0,6 0-29 0,0 0-8 0,0 0 0 0,0 0 0 16,-3 5 53-16,3 9 10 0,0-6 1 0,3 2 1 16,-3 3 3-16,0-5 1 0,0 5 0 0,0 1 0 15,6-6-8-15,-3 5-1 0,-3-3-1 0,3 4 0 16,0-9-12-16,-3 8-3 0,3-5 0 0,0-3 0 15,-6-2-4-15,3-3 0 0,0 0-1 0,0 0 0 16,0 0-11-16,3-3-1 0,-3-2-1 0,6 0 0 16,-3-3-6-16,-3 3-2 0,6-3 0 0,-3 0 0 15,0-3-7-15,-3-2-2 0,6 0 0 0,-3-1 0 16,-3 1-9-16,0 0 8 0,9 0-8 0,-6 0 8 0,-3 2-8 0,3 3 0 16,0-5 0-16,0 5 8 0,-3 3-8 0,0-3 0 15,0 8 0-15,0 0 0 0,0 0 0 0,0 0-9 16,0 0 9-16,9 2 0 0,0 4-9 0,-9-6 9 15,3 8 0-15,5 2-9 0,-8 3 9 0,9-5 0 16,-3 6 0-16,-3-4-8 0,0 3 8 0,6 1 0 16,-3-7 0-16,-3 7 0 0,0-6 0 0,6 2 0 15,-9-2 0-15,9 0 0 0,-6-3 0 0,6 3 0 16,0 3 0-16,-3-11 0 0,0 0-24 0,3 0 0 16,-3-8 0-16,0 5 0 15,2 1-12-15,1-6-1 0,-3-3-1 0,0 3 0 16,3-5 9-16,0 2 1 0,-6 3 1 0,6-5 0 0,-3-5 19 0,-3 5 8 0,-3-1-8 0,0 1 8 15,6 0 0-15,-12 0 0 0,6-1 0 16,0 6 0-16,-3-5 8 0,-3 3 1 0,-3 2 0 0,6-3 0 16,-6 8 7-16,0-2 2 0,3-3 0 0,0 8 0 15,-3-5 12-15,1 10 2 0,2-5 1 0,0 0 0 16,-3 3-17-16,6 2-3 0,0 0-1 0,-3-2 0 16,6 8-12-16,0-9 0 0,0-2 0 0,0 11 0 15,0-11 0-15,12 5-12 0,-6 3 12 0,-3-3-13 16,9-5 13-16,-4 8-9 0,1-8 9 0,0 6-8 15,0 2 8-15,0-3 0 0,-3-2 0 0,3 2 0 16,0 3 0-16,-3 2 0 0,-3-2 8 0,0 0-8 16,-3 3 28-16,0 2 2 0,0 0 0 0,0 0 0 15,0 1 15-15,-6 4 3 0,0-2 1 0,3 3 0 0,-3-1-25 0,-3 1-4 16,6 2-2-16,-6-3 0 0,9 1-18 16,-9 2-11-16,3-8 2 0,0 6-795 15,3-6-160-15</inkml:trace>
  <inkml:trace contextRef="#ctx0" brushRef="#br0" timeOffset="16739.6293">23151 2249 1642 0,'0'0'46'0,"-9"0"11"0,0-3-45 0,9 3-12 15,0 0 0-15,0-2 0 0,-3 2 48 0,3 0 8 16,0-8 2-16,3 2 0 0,3 1-41 0,-3 3-8 15,-3 2-1-15,9-6-8 0,0-2 29 0,0 3-1 16,0-3 0-16,-3 3 0 0,8-1 6 0,-2-7 1 16,0 5 0-16,0-2 0 0,3 2-16 0,0-5-3 15,-3 5-1-15,6-3 0 0,-6 3 1 0,5-5 0 16,-5 8 0-16,3-9 0 0,0 6-16 0,-3 3 11 16,3-5-11-16,0 7 10 0,-3-5-10 0,3 8 0 0,-4-5 9 0,1 5-9 15,0 0 19-15,-3 0-1 0,0 0 0 16,-3 5 0-16,0-2-18 0,-6-3 0 0,0 0 0 15,3 5 0-15,0 0 28 0,-3 3-2 16,-3-3 0-16,0 9 0 0,0-6 10 0,-6 2 3 0,6 3 0 16,-3 1 0-16,0-1-31 0,0 0-8 0,-3 3 0 0,0 2 0 15,-2 1 0-15,2-3 0 0,3 8 0 0,-9-6 0 16,9 3 0-16,-3 3 0 0,0-3 0 0,3 6 0 16,-3-6 0-16,-3 3 0 0,9-8 0 0,0 0 0 15,0-1 0-15,0-4 0 0,3 0 0 0,0-3 0 16,0-1 0-16,0-7 0 0,0 0 0 0,6 3 0 15,0 0-9-15,-6-3 0 0,9-6 0 0,0 6 0 16,0-7 9-16,3 1 12 0,-3 1-2 0,3-3-1 16,0-3-9-16,-3 3 0 0,5 3 0 0,1-3 0 15,-3 0 0-15,6 3 0 0,0-6 0 0,-3 3 0 16,3 3 0-16,-6 3 0 0,8-4 0 0,1-4 0 0,-3 2 0 16,-6 0-9-16,6 3 0 0,-6-1 0 15,3-2-19-15,0 3-3 0,-7-3-1 0,-5 3-676 16,6-3-135-16</inkml:trace>
  <inkml:trace contextRef="#ctx0" brushRef="#br0" timeOffset="16983.5949">23249 2302 1720 0,'0'0'38'0,"0"0"8"0,0 0 2 0,0 0 0 0,0 0-39 0,0 0-9 0,0 3 0 0,0-3 0 16,0 0 0-16,6 2 0 0,3 6-10 0,-9-8 10 16,12 0 24-16,-3 0 12 0,0 0 1 0,3-5 1 15,-4 5 11-15,1-3 3 0,3 1 0 0,-3-1 0 16,0-2-42-16,3 2-10 0,0 0 0 0,-3 1 0 16,3-4-14-16,-3-2-5 0,3 3-1 0,-3 0-568 15,8 0-115-15</inkml:trace>
  <inkml:trace contextRef="#ctx0" brushRef="#br0" timeOffset="17325.5378">23722 2191 1489 0,'0'0'42'0,"0"0"10"0,0 0-42 0,0 0-10 0,0 0 0 0,6 0 0 0,-3 2 39 0,-3-2 5 15,6 3 2-15,-3 5 0 0,3-8 16 0,-6 0 3 16,0 0 1-16,3 8 0 0,0 0 11 0,-3 2 3 16,6-2 0-16,-3 3 0 0,-3 0-28 0,0 2-6 15,0 3-1-15,0-3 0 0,0 0-15 0,0 0-3 16,0 1-1-16,6 1 0 0,-3 1-13 0,0 0-2 16,0-3-1-16,0 1 0 0,0-4 6 0,6 3 2 15,-3-7 0-15,0 2 0 0,3-3-18 0,0-2 0 16,-4-3 0-16,1 0 0 0,3-3 0 0,3 3-16 0,-3-3 2 15,0 1 0-15,0-4 22 0,3 1 5 16,-3 2 1-16,3-7 0 0,-3-1-14 0,3 6 0 16,-3-8 0-16,-1 5 0 15,-5 3-24-15,6-6-7 0,0 3-1 0,-3 0-1 16,-3 3-38-16,0-3-7 0,3 3-2 0,-6-3-573 0,0 2-115 0</inkml:trace>
  <inkml:trace contextRef="#ctx0" brushRef="#br0" timeOffset="17598.5542">23716 2302 1605 0,'0'0'35'0,"0"0"7"0,0 0 2 0,0 0 2 0,0 0-37 0,0 0-9 0,-6 5 0 0,6-5 0 0,0 0 94 0,0 0 17 16,0 8 3-16,0-8 1 0,0 0-57 0,0 0-11 15,0 0-3-15,9-5 0 16,-3 2 1-16,0 1 0 0,3-1 0 0,3-5 0 0,-3 5-5 0,3 1 0 16,-3-4-1-16,0-4 0 0,0 7-27 0,-6-5-4 15,6 3-8-15,5-3 11 0,-8 3-11 0,3 5 8 16,3-8-8-16,-3 2 8 16,-3 6-31-16,0-5-6 0,3 3-2 0,-3 2-696 15,-3 0-139-15</inkml:trace>
  <inkml:trace contextRef="#ctx0" brushRef="#br0" timeOffset="29669.7734">20585 7392 1206 0,'0'0'26'0,"0"0"6"0,0 0 0 0,0 0 3 0,-3-5-35 0,3 5 0 0,-3-2 0 0,3 2 0 16,0 0 95-16,0 0 12 0,0 0 2 0,0 0 1 15,0 0-38-15,0 0-8 0,0 0-2 0,0 0 0 0,0 0-5 0,0 0-1 16,0 0 0-16,0 0 0 0,0 0-19 0,0 0-4 16,0 0-1-16,0 7 0 0,0 4 0 15,0-3-1-15,0 3 0 0,3-1 0 0,0 1-13 0,0 2-2 16,0 0-1-16,3 3 0 0,0 0 1 16,3 2 0-16,-3 1 0 0,6 5 0 0,-3-3 12 15,2 0 2-15,4 6 1 0,0-4 0 0,6 4-23 0,0-3-8 16,3-1 0-16,3 1 9 0,-4-3-9 0,4 3 0 15,0-3 0-15,6-2-11 0,-4-1 11 0,4-2 14 16,-3 0-3-16,0-3-1 0,-1 1-2 0,1-4 0 16,-3-2 0-16,0 3 0 0,3-3 3 0,-7-3 0 0,4 0 0 15,-3 1 0-15,-3-4 1 0,0 1 1 16,-4 0 0-16,1-1 0 0,3-2 13 0,-3 0 2 16,-6 0 1-16,0 0 0 0,0 0 2 0,-3 0 0 15,0 0 0-15,-9 0 0 0,0 0-2 0,9-2 0 0,-9 2 0 16,0 0 0-16,0 0-3 0,0 0-1 0,0 0 0 0,3-3 0 15,0 0-9-15,-3 3-3 0,-3 0 0 0,3-2 0 16,0 2-26-16,0 0-6 0,-3 0-1 0,3 0-880 16,0 0-177-16</inkml:trace>
  <inkml:trace contextRef="#ctx0" brushRef="#br0" timeOffset="31333.9484">21722 7771 1101 0,'-6'-5'31'0,"6"2"7"0,0 0-30 0,0 3-8 0,0 0 0 0,0-5 0 15,0 0 20-15,0-1 4 0,6 4 0 0,-6 2 0 16,-3-3 17-16,3 3 4 0,0 0 1 0,0 0 0 16,0 0-10-16,0 0-1 0,0 0-1 0,3 8 0 15,3 3 6-15,3 2 0 0,-6 5 1 0,0 4 0 16,-3 1 0-16,3 1 0 0,-3 5 0 0,3-2 0 16,-3-1-2-16,0 3-1 0,-3 0 0 0,3 0 0 15,3 1 2-15,-6-1 1 0,0 0 0 0,0 0 0 16,3-3-7-16,-3 1-2 0,0-6 0 0,3 3 0 15,0-3-8-15,-3-3-3 0,0 1 0 0,0-3 0 16,6-3-5-16,-3 0-2 0,-3-2 0 0,3-3 0 0,-3 0 2 16,3-8 0-16,0 0 0 0,0 0 0 15,0 0-16-15,0 0 0 0,0 0-9 0,0 0 9 16,0 0-66-16,-3-6-7 0,6-1-2 0,-3-1-561 16,0-6-112-16</inkml:trace>
  <inkml:trace contextRef="#ctx0" brushRef="#br0" timeOffset="31632.6308">21665 7800 1364 0,'0'0'30'0,"0"-5"6"0,3-1 2 0,0-2 0 0,3 0-30 0,0-2-8 0,-3-1 0 0,3 1 0 16,-3-4 74-16,6 7 14 0,0-4 2 0,3 3 1 15,0 3-27-15,-3-1-6 0,0 1-1 0,3 5 0 16,0 0-39-16,-1 3-8 0,1-1-2 0,-3 6 0 15,3 0-8-15,0 0 0 0,-3 3 0 0,-6-1 0 16,6 4 10-16,-3-1 0 0,-3 0 0 0,0 0 0 16,0 1 10-16,-3 1 3 0,0-1 0 0,0-1 0 15,0 3 10-15,-6-3 3 0,0 0 0 0,3 0 0 16,0 3-5-16,-3-2-1 0,-3-4 0 0,0 1 0 16,0-1-9-16,3-2-1 0,0 0-1 0,-6-3 0 15,6 1-2-15,6-6 0 0,0 0 0 0,-5 2 0 16,5-2-17-16,-6-2-12 0,3-1 1 0,3 3-697 15,0-5-140-15</inkml:trace>
  <inkml:trace contextRef="#ctx0" brushRef="#br0" timeOffset="32112.9729">21966 7845 1146 0,'0'13'32'0,"0"-8"8"0,0 3-32 0,0 0-8 0,0 0 0 0,0 0 0 0,0-3 49 0,0-5 9 15,0 0 2-15,-6 6 0 0,6-4 44 0,0-2 10 16,0 0 2-16,0 0 0 0,0 0-47 0,3-5-9 16,0-5-1-16,0 2-1 0,0-6-18 0,0 4-3 15,0-6-1-15,-3 0 0 0,3 0-10 0,-3-2-2 16,3 2-1-16,0-3 0 0,-3 1 1 0,0-1 1 0,3 3 0 16,-6-2 0-16,3-1-25 0,0 6-14 15,3-3 2-15,-3 3 0 0,0 0 12 0,0 2 16 16,6 1-3-16,-3 4-1 0,3 1-25 0,-6 5-6 15,0 0-1-15,6-3 0 0,6 3 20 0,-6 6-8 0,3-4 8 0,-1 4 0 16,4 1-12-16,-3-1 4 0,3 2 8 0,0 0-13 16,0 0 13-16,3-3 0 0,-3 0 0 0,-3-2 0 15,3 2 0-15,-3 0 12 0,-9-5-4 0,0 0-8 16,0 0 15-16,11-5-4 0,-5 0-1 0,6 0 0 16,-3-1 7-16,-6 1 2 0,-3 0 0 0,3-1 0 15,0-2-4-15,-3 0-1 0,-3 3 0 0,0 0 0 16,3-3-14-16,-6 0 0 0,0 3 8 0,-3 2-8 15,0 0 0-15,4 3 0 0,-1 0-9 0,0 6 9 16,0-1-22-16,-3 3 2 0,3 0 0 0,0 5 0 16,0 0 1-16,3 3 1 0,0 0 0 0,0 0 0 0,3 0 18 15,-3 0 0-15,3-3 0 0,3 0 0 0,3 0 0 16,-3 1 0-16,6-4 0 0,-3-2 0 0,3 0-18 0,0 0 0 16,3-3 0-16,-4 1 0 15,-8-6-152-15,18 0-30 0,-3-3-7 0,0 0-1 0</inkml:trace>
  <inkml:trace contextRef="#ctx0" brushRef="#br0" timeOffset="32477.173">22356 7570 1093 0,'-9'-6'31'0,"6"6"7"0,0-2-30 0,3 2-8 16,0 0 0-16,0 0 0 0,0 0 84 0,-9 2 16 16,0 1 4-16,3 2 0 0,0 3-51 0,0 3-9 0,-2 2-3 0,5 3 0 15,3 0-10-15,-3 2-3 0,-3 1 0 0,6-3 0 16,0 5 8-16,6-5 0 0,-3 0 1 0,0 0 0 15,2-1-2-15,4-1-1 0,0-4 0 0,-6 1 0 16,9-3-2-16,-3-3-1 0,0-2 0 0,0-1 0 16,0-2-10-16,0-2-1 0,-3-6-1 0,6 0 0 15,-3 0 21-15,-3-5 5 0,0-6 1 0,-1 1 0 16,1-4-18-16,0-1-3 0,0 2-1 0,-6-6 0 16,3 1-7-16,3-1-1 0,-3-2-1 0,0 0 0 15,-3-3 4-15,6 0 1 0,-6-5 0 0,3 3 0 16,-3 0-4-16,0-1-1 0,0 3 0 0,0 3 0 15,0 0-6-15,0 5-1 0,0 3 0 0,0 3 0 16,0 2 2-16,0 3 0 0,0 5 0 0,0-3 0 16,0 6 0-16,0 0 0 0,0 5 0 0,0-3 0 15,-3 3-10-15,3 0 0 0,0 0 0 0,0 0 0 0,3 8 0 0,0 0-14 16,0 2 3-16,0 4 1 16,-3-1-14-16,0 0-2 0,6 6-1 0,-3 2-730 15,0 0-147-15</inkml:trace>
  <inkml:trace contextRef="#ctx0" brushRef="#br0" timeOffset="32648.2191">22582 7612 1549 0,'0'0'44'0,"0"0"9"0,0 0-42 0,3 8-11 16,-3-5 0-16,0-3 0 0,3 8 31 0,-3-3 4 15,0-5 1-15,0 8 0 0,0-8 35 0,0 0 7 16,0 0 2-16,0 0 0 0,0 0-39 0,0 0-7 15,0 0-2-15,0 0 0 16,0 0-52-16,0-8-12 0,6-3-1 0</inkml:trace>
  <inkml:trace contextRef="#ctx0" brushRef="#br0" timeOffset="32758.7608">22594 7345 1360 0,'0'0'30'0,"0"0"6"0,0 0 2 0,0 0 0 0,0 0-30 0,-3 8-8 0,3-8 0 0,0 8 0 16,0 0-30-1,0-8-7-15,3 10-2 0</inkml:trace>
  <inkml:trace contextRef="#ctx0" brushRef="#br0" timeOffset="32998.9989">22770 7469 1188 0,'0'-2'26'0,"0"2"6"0,0 0 0 0,-3-3 1 0,3 0-33 0,-3 1 0 0,0-4 0 0,3 6 0 0,0 0 80 0,-3 0 8 15,-6-2 3-15,9 2 0 0,0 0-3 0,-6 2 0 16,-3 1 0-16,3 2 0 0,0 3-43 0,0 0-9 16,3 3-1-16,-3-1-1 0,3 4-10 0,0-4-3 15,3 3 0-15,-3 1 0 0,0-1-1 0,6-3-1 16,0 4 0-16,0-1 0 0,3-5-2 0,-3 0 0 16,3 0 0-16,3 0 0 0,0-3 7 0,-3 0 0 15,-6-5 1-15,6 5 0 0,9-2-25 0,-6 0-12 0,-3-3 0 0,-6 0-648 16,15-3-129-16</inkml:trace>
  <inkml:trace contextRef="#ctx0" brushRef="#br0" timeOffset="33555.8593">22963 7070 1591 0,'0'0'35'0,"0"0"7"0,0 0 2 0,0 0 0 0,0 5-35 0,0 3-9 15,0-3 0-15,-3 6 0 0,-6 2 67 0,9 0 11 16,0 3 2-16,0 0 1 0,-3 3-20 0,3 2-4 16,-3 2-1-16,3 1 0 0,-3 3-7 0,3 2-1 15,-3-3-1-15,3 1 0 0,0-1-28 0,0-2-6 16,3 0-1-16,-3-3 0 0,6-2 0 0,-3-1 0 16,-3 1 0-16,0-4 0 0,0-1-3 0,9-1-1 15,-3-5 0-15,3 2 0 0,-3-2 4 0,3-5 0 16,0 0 0-16,0-3 0 0,0-3 7 0,0 0 1 15,-3-5 1-15,6 3 0 0,-3-5-21 0,-3-1 9 0,2 0-9 0,1 1 0 16,-3-6 0-16,0 3 0 0,0-1 0 0,-6-1 0 16,0-1 10-16,0 3-10 0,0-1 8 0,3 1-8 15,0 5 0-15,-3 0-12 0,-3 3 0 0,3 5 1 16,0 0 1-16,0 0 0 0,-3 5 0 0,0 0 0 16,-6 6 18-16,9 2 4 0,0 1 1 0,0-1 0 15,0 0-22-15,0 0-5 0,9 0-1 0,-6-2 0 16,0 2 15-16,3-5 0 0,3 3 9 0,0-3-9 15,-3 2 12-15,6-4-4 0,0-4-8 0,-9 4 12 16,9-4-12-16,-3-2 11 0,-3 0-11 0,-3 0 10 16,8-2-43-16,-11 2-9 15,0 0-2-15,0-3-668 0,3 0-133 0</inkml:trace>
  <inkml:trace contextRef="#ctx0" brushRef="#br0" timeOffset="33729.4209">22871 7313 1858 0,'-3'-3'52'0,"3"3"13"0,0 0-52 0,0 0-13 16,12-10 0-16,0 2 0 0,-3 0 15 0,0-3 0 15,6 1 0-15,-1-1 0 0,-2 1 57 0,6-1 11 16,-6 0 2-16,9-2 1 0,-6 5-62 0,0 0-13 16,6 0-3-16,-1 1 0 15,-2 1-91-15,-6 4-18 0,3-4-4 0</inkml:trace>
  <inkml:trace contextRef="#ctx0" brushRef="#br0" timeOffset="34159.4764">23374 7382 1411 0,'0'0'31'0,"0"0"6"0,0 0 2 0,0 0 1 0,0 0-32 0,0 0-8 0,0 0 0 0,-3-5 0 16,0-3 55-16,-3 2 9 0,0 1 3 0,0 0 0 16,0-3-28-16,-3 3-6 0,9 2-1 0,-9 0 0 15,3 6-6-15,0-3-2 0,-2 5 0 0,5 0 0 16,-3 1 2-16,0 4 0 0,0-2 0 0,3 6 0 16,-3-4-13-16,3 3-2 0,0 3-1 0,3-3 0 0,0-2 9 0,0 2 1 15,3-2 1-15,0-3 0 0,-3 0 4 0,9-3 1 16,-9-5 0-16,0 0 0 0,0 0-2 0,9 3 0 15,0-3 0-15,0-3 0 0,-1-2 9 0,-2-3 2 16,3-3 0-16,-3 1 0 0,0-4-6 0,3-4-1 16,-9-1 0-16,9 1 0 0,-3-6-1 0,0 0-1 15,-6-5 0-15,0 0 0 0,6 0-2 0,-3 0 0 16,-3-3 0-16,0-2 0 0,0-3-3 0,6 2-1 16,-3 3 0-16,-3-2 0 0,0 2-20 0,0 3 0 15,0 0 0-15,-3 8 0 0,3 0 0 0,-6 5 0 16,6 0-8-16,0 5 8 0,0 3-15 0,-3 3 3 15,3 5 0-15,0 0 0 16,0 0-12-16,-6 8-3 0,6 0 0 0,-3 3-744 0,0-1-149 0</inkml:trace>
  <inkml:trace contextRef="#ctx0" brushRef="#br0" timeOffset="34664.1749">23972 6972 1810 0,'0'0'40'0,"-9"0"8"0,0-3 1 0,6 3 3 0,-5 0-42 0,-1 0-10 16,-3 0 0-16,0 0 0 0,3 0 68 0,-9 3 11 15,12-1 2-15,-9 1 1 0,6 2-33 0,6 1-6 16,-6-1-2-16,0 3 0 0,6-3-33 0,0 3-8 15,0 3 0-15,3-3 0 0,3 2-16 0,0-2-4 16,0 3-2-16,6-1 0 0,0 1 12 0,-6 5 10 0,6-6-13 0,3 4 5 16,-3-1 8-16,0 0-8 0,3 0 8 0,-6 3-8 15,3-3 8-15,-3 3 0 0,0-3 0 0,-3 1-8 16,-3-1 8-16,0-2 11 0,0 2-3 16,0 0 0-16,-6-2 23 0,3-1 4 0,-3-2 1 0,0 3 0 15,-3-3 0-15,3 2 0 0,-3-5 0 0,3 3 0 16,-3-5-15-16,-3 2-2 0,3-5-1 0,6 0 0 15,3 0-18-15,-9-2 0 0,6-4 0 0,-3-2 0 32,6-2-177-32,0-3-33 0,0-3-6 0,0-3-2 0</inkml:trace>
  <inkml:trace contextRef="#ctx0" brushRef="#br0" timeOffset="34880.0858">23984 6649 1789 0,'0'0'39'0,"0"0"8"0,6 8 1 16,-3 3 4-16,-3 2-42 0,3 3-10 0,0-1 0 0,0 7 0 0,0 1 64 0,-3-1 10 16,0 1 2-16,6 4 1 0,-12 5-20 0,6-3-4 15,0 0-1-15,0 3 0 0,0-3-24 0,0 2-6 16,0-4-1-16,0 2 0 0,0-3-10 0,-3 1-3 16,3-3 0-16,0 0 0 0,0-6 7 0,0 3 1 15,0-2 0-15,0-1 0 16,0-4-39-16,0-1-7 0,0 0-2 0,-3-2-664 15,3-1-134-15</inkml:trace>
  <inkml:trace contextRef="#ctx0" brushRef="#br0" timeOffset="35265.6166">23928 7109 1414 0,'0'0'40'0,"6"-5"9"0,-6 0-39 0,9-1-10 0,-4 1 0 0,1-3 0 16,3 0 58-16,0 0 10 0,0 0 1 0,3 3 1 15,0-3-22-15,-3 3-5 0,9-3-1 0,-6 3 0 16,0-3-13-16,8 0-2 0,-5 3-1 0,0-3 0 15,-6 2-5-15,9 1-1 0,-6-3 0 0,-3 5 0 16,0 1-3-16,-9 2-1 0,0 0 0 0,3 0 0 16,6 2-4-16,-9-2 0 0,0 8-1 0,0 3 0 15,0 2 6-15,-3 0 2 0,-3 1 0 0,3 2 0 16,-3 2-11-16,6-2-8 0,-6 2 12 0,3-2-12 16,0 0 11-16,3 0-11 0,0-3 10 0,-3 1-10 15,3-1 32-15,3 0 0 0,0-2 0 0,0-1 0 16,0-5-17-16,-3-5-3 0,0 0-1 0,3 0 0 0,6 0 9 0,0-2 3 15,-6-4 0-15,6-1 0 0,0-1 6 0,-3 0 2 16,-4-3 0-16,1 1 0 0,-3-1-19 0,6 0-3 16,-3 1-1-16,-3 2 0 0,0 3-8 0,0-3 0 15,6 2 0-15,-6 6 0 0,0 0 0 0,0 0 0 16,0 0 0-16,0 0 0 0,0 0 0 0,0 0 0 16,0 0 0-16,3 6 0 0,0-4 0 0,-3-2 0 15,0 0 0-15,9 0 0 16,-3 0-28-16,3-2-7 0,-3 2-1 0,-6-3-1 15,9 0-178-15,0 1-35 0,-6-6-7 0,6 0-2 0</inkml:trace>
  <inkml:trace contextRef="#ctx0" brushRef="#br0" timeOffset="35687.2974">24347 6514 1743 0,'-3'-8'49'0,"3"8"11"0,0 0-48 0,0 0-12 0,0 0 0 0,0 0 0 16,0 0 89-16,0 0 15 0,0 0 4 0,-6 8 0 15,6 5-45-15,0 1-9 0,0 1-2 0,0 4 0 16,0 2-32-16,0 3-6 0,0 2-2 0,-3 3 0 16,3 1-4-16,-6 1-8 0,12-2 11 0,-12 3-11 15,6 3 9-15,0-4-9 0,9-2 0 0,-9 1 9 16,6-7 11-16,-3 1 3 0,3-3 0 0,0 0 0 16,3-5-3-16,-3 0 0 0,0-3 0 0,3 1 0 15,3-6-9-15,-3 0-3 0,0-6 0 0,3 1 0 16,-3-3 8-16,3-3 0 0,-4-2 1 0,-2-3 0 15,3 0-1-15,-3-3-1 0,3-2 0 0,3-3 0 0,-6 0-28 0,-3-2-6 16,6-3-1-16,-9 2 0 0,6-2 7 0,-6 3 1 16,-6-4 0-16,6 4 0 15,-9-1-13-15,6 6-3 0,-3 0 0 0,-6 5 0 0,9 3 10 0,-3 2 2 16,0 6 0-16,0 2 0 0,-3 3 3 0,9 5 1 16,-5 0 0-16,2 6 0 0,0-1 12 0,0 1 0 15,6-1 0-15,0 1 0 0,2-3 16 0,4 0-3 16,-6-3-1-16,9-2 0 0,6-4 0 0,-6 1-1 15,6-2 0-15,-6-4 0 0,9 1 4 0,-6-3 1 16,-1-3 0-16,-2 1 0 0,3-4-16 0,-6 1 11 16,3-3-11-16,-9 0 10 15,6 0-106-15,-6 0-20 0,-3-2-5 0,-3 2-861 0</inkml:trace>
  <inkml:trace contextRef="#ctx0" brushRef="#br0" timeOffset="35822.7566">24166 6736 2073 0,'-3'-5'45'0,"3"5"10"0,3-5 1 0,9 2 4 0,-3-2-48 0,6-3-12 0,-1 3 0 0,7-3 0 16,0 0 18-16,6-3 2 0,-3 1 0 0,5 2 0 15,7-3 4-15,-6 0 2 0,-3 3 0 0,2 1-678 16,1 1-135-16</inkml:trace>
  <inkml:trace contextRef="#ctx0" brushRef="#br0" timeOffset="36560.1142">22359 8316 1522 0,'-9'0'33'0,"9"0"7"0,0 0 2 0,0 0 2 0,0 0-36 0,-3 0-8 0,0 5 0 0,3-5 0 0,0 5 8 0,-3 3-8 15,3 3 12-15,0 0-4 16,0 2 28-16,3 0 4 0,-3 3 2 0,3 0 0 0,3 2-14 0,-3 3-2 16,3-2-1-16,-6 2 0 0,3 3 6 0,0-3 1 15,3-5 0-15,0 0 0 0,0 0 5 0,0-6 2 16,0 1 0-16,3-3 0 0,-3 0-12 0,3-6-3 15,-7 1 0-15,7-6 0 0,0 1 11 0,-3-4 1 16,0-1 1-16,3-4 0 0,-3 0-3 0,0-2-1 16,0-3 0-16,0 0 0 0,-3-2-5 0,3 2 0 15,-3-3-1-15,0 1 0 0,-3 2-27 0,3 0 0 16,0-2 0-16,-3 4 0 0,0-1 0 0,3 4 0 0,-3 3 0 0,0 0 0 16,3 0 0-16,-3 3 0 0,0 5 0 0,0 0 12 15,0 0-12-15,0 0 0 0,0 0 0 0,3 8 0 16,-3 0 0-16,0 2 0 0,3 4 0 0,-3-1 0 15,0 0 0-15,0 0 0 0,3 1 0 0,0-1 0 16,-3 0 0-16,9-2 0 0,-6-1 0 0,3 1 8 31,-3-1-40-31,2-4-9 0,1-1-2 0,-3-2-670 0,-3-3-135 0</inkml:trace>
  <inkml:trace contextRef="#ctx0" brushRef="#br0" timeOffset="36860.2522">22689 8252 1306 0,'3'-8'28'16,"-9"6"7"-16,-2-1 1 0,5-2 1 0,0 0-29 0,-3 2-8 0,-3 0 0 0,0 1 0 0,0 2 78 0,3 0 14 16,6 0 4-16,-6 5 0 0,6 0-37 0,0-5-7 15,0 8-2-15,0 3 0 0,0-1-42 0,0 1-8 16,0-1 0-16,9 4 0 0,0-4 0 0,-3 1 0 16,3 2 0-16,3-5-9 0,-6 3 9 0,8-1 0 15,-5-2 0-15,0 0 0 0,3 0 0 0,-6-3 8 16,3 3-8-16,-9-8 11 0,6 8 10 0,0 3 3 15,-6-6 0-15,0 3 0 0,0 0 8 0,0 0 3 16,0 0 0-16,-3-3 0 0,0 3 7 0,-3 0 2 16,-3-3 0-16,9 3 0 0,0-8-12 0,-9 5-3 15,0 3 0-15,9-8 0 0,0 0-5 0,-9 6-2 16,3-1 0-16,6-5 0 0,0 0-10 0,0 0-1 16,0 0-1-16,-9-5 0 15,6-3-66-15,3 0-14 0,0-3-2 0,-5 1-604 0,5-4-121 0</inkml:trace>
  <inkml:trace contextRef="#ctx0" brushRef="#br0" timeOffset="36995.3569">22791 8321 957 0,'0'0'20'0,"6"11"5"0,-3-3 1 0,5 5 2 0,-5-3-28 0,0 4 0 0,0-4 0 0,0 4 0 16,3-7 61-16,-3 4 7 0,-3-3 0 0,9 0 1 15,-6 0-28-15,0-3-5 0,0 0-2 0,0-5-412 16,-3 0-82-16</inkml:trace>
  <inkml:trace contextRef="#ctx0" brushRef="#br0" timeOffset="37099.2089">22880 8096 741 0,'0'0'16'15,"0"0"3"-15,0 0 1 0,0 0 2 0,0 6-22 0</inkml:trace>
  <inkml:trace contextRef="#ctx0" brushRef="#br0" timeOffset="37547.8531">22942 8387 1292 0,'0'11'28'0,"0"-11"7"0,0 5 1 0,-3-2 0 0,0 2-36 0,3-5 0 16,0 0 0-16,0 0 0 0,0 0 108 0,0 0 14 0,3-8 3 0,3 0 1 16,-3 0-58-16,0-5-11 0,-3 0-2 0,6 0-1 15,-3-1-24-15,0-1-5 0,3 1-1 0,-3 1 0 16,-3-3-24-16,3 3 0 0,-3 0 0 0,0 2 0 15,-3 3 0-15,3-2 0 0,0 4 0 0,0 6 0 16,0 0 0-16,0 0 0 0,0 0-10 0,0 0 10 16,0 0-14-16,6 6 3 0,-3-1 1 0,-3 3 0 15,9 2 10-15,-6 4-12 0,3-4 12 0,3-2-12 16,0 3 12-16,0-3 0 0,-3 2 0 0,6-2-8 16,-3-2 8-16,-1-4 0 0,1 1 0 0,-9-3 0 15,0 0 56-15,12-3 6 0,3 1 2 0,-9-6 0 16,3 2-36-16,-3-4-6 0,-3 2-2 0,3-3 0 15,0-2-75-15,-6 0-15 0,0-1-3 16,6 1-1-16,0 0 59 0,-9 0 15 0,0 2 0 0,3-2 0 16,0 2-11-16,-6 1 1 0,6 2 0 0,0 0 0 15,-6 5-3-15,6-2-1 0,0 2 0 0,-3 1 0 0,3 2-6 16,0 0-2-16,0 0 0 0,3 5 0 0,3 0-2 0,3 6-1 16,-3-1 0-16,0 4 0 0,6-1 12 0,-3 3 2 15,0 2 1-15,-4 1 0 0,4-1 10 0,-3 4-12 16,0-4 12-16,-3 1-12 0,0-1 12 0,-3 1 8 15,0 2-8-15,0-3 11 0,-3-2 14 0,3 0 3 16,-3-3 1-16,-3 3 0 0,6-3-10 0,-3 3-3 16,0-3 0-16,0 1-830 15</inkml:trace>
  <inkml:trace contextRef="#ctx0" brushRef="#br0" timeOffset="38498.6355">22154 9020 1328 0,'0'0'37'0,"0"0"10"0,0 0-38 0,0 0-9 16,3 5 0-16,0-2 0 0,-3 5 59 0,0-1 9 15,3 4 3-15,3 0 0 0,2 2-1 0,-2 0 0 16,-3 3 0-16,6 2 0 0,0 6-30 0,-3-3-7 16,0 6-1-16,-3 2 0 0,3 0 13 0,-6 0 3 15,0 3 0-15,-3 0 0 0,0 5-3 0,3-3 0 16,0-2 0-16,0-6 0 0,-3 1-9 0,3-1-3 0,-3-2 0 15,6-3 0-15,0-2 1 0,-3-1 0 16,0-4 0-16,0-1 0 0,3-3-20 16,-3 1-4-16,0-6-1 0,0 1 0 0,0-6 6 0,0 0 1 15,0 0 0-15,-3 2 0 0,3-2-3 0,0 0 0 0,0 0 0 16,0 0 0 0,0-8-33-16,3 3-8 0,-3-3 0 0,3 3-1 15,3-6-99-15,-3 3-20 0,-3 0-4 0,9-2-812 0</inkml:trace>
  <inkml:trace contextRef="#ctx0" brushRef="#br0" timeOffset="38782.0447">22210 9110 1796 0,'-6'-11'40'0,"6"11"8"0,0-8 1 0,-3 3 1 0,0-3-40 0,3 0-10 16,3-3 0-16,3 3 0 0,0 0 45 0,0 1 7 15,0 1 2-15,6 1 0 0,3 0 7 0,-3 2 2 16,-3 3 0-16,12 0 0 0,-4 3-35 0,1 2-8 16,-3 3 0-16,0 0-1 0,0 2-7 0,0 4-2 15,-3-4 0-15,-3 3 0 0,-3 1-10 0,2-1 12 16,1 0-12-16,-3 0 12 0,-3-2 5 0,-3 2 2 16,-3 3 0-16,0 0 0 0,0-3 8 0,-6 0 1 15,4 3 1-15,-4 0 0 0,0-3-21 0,0-2-8 0,0 2 0 0,-3-2 9 16,6-3-1-16,-3 0 0 0,-3-3 0 0,3 0 0 31,-3-2-30-31,12-3-6 0,-9-3-2 0,0 1-710 0,1-6-141 0</inkml:trace>
  <inkml:trace contextRef="#ctx0" brushRef="#br0" timeOffset="39021.4236">22445 8715 1803 0,'0'0'40'0,"0"6"8"0,3 2 1 0,-3 2 2 0,3 1-41 0,0 5-10 0,-3-3 0 0,0 3 0 16,3 2 78-16,-3 3 14 0,0 1 2 0,0 1 1 15,-3 1-36-15,3 3-7 0,0-1-2 0,-6 3 0 16,0-2-11-16,3-1-3 0,3 1 0 0,-3-4 0 0,6-1-12 16,-3-1-2-16,0-3-1 0,3-2 0 0,0 0-13 0,0-3-8 15,-3 1 8-15,3-7-8 16,3 4-36-16,-3-6-11 0,0 1-2 0,-3-6-1 15,0 0-132-15,6 0-26 0,0-3-6 0,-6 3-622 16</inkml:trace>
  <inkml:trace contextRef="#ctx0" brushRef="#br0" timeOffset="39562.3593">22618 9022 1468 0,'-6'-10'32'0,"3"4"8"0,6 1 0 0,-3-3 1 0,3 3-33 0,-3 0-8 15,-3-1 0-15,3 1 0 0,0 0 83 0,0 5 14 16,0 0 3-16,0 0 1 0,0 0-29 0,0 0-5 0,-6 2-2 15,-3 4 0-15,3 2-25 0,0 5-6 0,-3-3-1 0,6 4 0 16,0 4-10-16,0-2-3 0,0 3 0 0,3-1 0 16,-3-5-20-16,3 3 0 0,0-3 0 0,3 3 0 15,0-5 0-15,-3-1 0 0,6 1 8 0,-3-3-8 16,3 0 8-16,-3-3-8 0,-3-5 10 0,0 0-10 16,9 3 20-16,-3-3-1 0,3-3-1 0,-3-2 0 15,-3-3 15-15,0-3 3 0,0-2 1 0,6 0 0 16,3 0-37-16,-6-1 0 0,0-1-14 0,-3-1 4 15,3 3 10-15,0 2 16 0,-3-2-4 0,-3 2-1 16,3 3-28-16,-3 0-6 0,5 0-1 0,-5 6 0 16,0 2 8-16,0 0 2 0,0 0 0 0,6 0 0 15,0 2 0-15,-6-2 0 0,3 8 0 0,0 0 0 16,6 0 14-16,-6 3 8 0,0-3 0 0,0 2-8 16,3 1 12-16,-3-1-12 0,3-2 12 0,-3 3-12 0,-3-1 13 0,3-4-4 15,0 2-1-15,0-3 0 0,-3 0 5 16,0-5 1-16,0 0 0 0,0 0 0 0,0 0 9 0,0 0 1 15,0 0 1-15,9-5 0 0,0-3-4 0,-3 0-1 16,3-2 0-16,-3-1 0 0,0-2-9 0,0 0-3 16,-3-3 0-16,5 2 0 0,-2 1-8 0,0-3 0 15,0 3-12-15,-3 0 12 0,-3 2-19 0,9 3 4 16,-6 3 1-16,0 0 0 0,-3-1-3 0,0 6-1 16,0 0 0-16,6 3 0 0,-6 0-2 0,0-3-1 15,9 8 0-15,-3 2 0 0,0 1 21 0,-3-1-9 16,0 1 9-16,0-3 0 0,6 3 0 0,-6-1 0 0,3 1 0 15,-3-3 0-15,-3 0-12 0,9 0 12 0,-6-3-12 16,0 0 12-16,0-2-13 0,-3-3 4 16,0 0 1-16,6 2 0 15,0-4-95-15,-1-4-18 0,-2 1-4 0,3-3-494 0,0 0-98 0</inkml:trace>
  <inkml:trace contextRef="#ctx0" brushRef="#br0" timeOffset="39801.9462">23002 8594 1754 0,'-3'5'49'0,"3"-5"12"0,0 0-49 0,0 13-12 0,3-2 0 0,-3 5 0 15,0 0 63-15,0-1 9 0,6 4 3 0,-6-1 0 16,0 4 3-16,3 1 1 0,0-1 0 0,0 1 0 16,0 4-36-16,0-3-7 0,-3-1-2 0,0 4 0 15,0-3 0-15,3-3 0 0,-3 0 0 0,0 0 0 0,0-2-19 0,3-1-4 16,0 1-1-16,-3-3 0 0,0 0-10 0,0-1 12 15,0-4-12-15,0 0 12 0,6-3-20 0,-6-1-4 16,0-7-1-16,0 6 0 16,-6-1-46-16,6-5-9 0,0 0-1 0,0 0-973 15</inkml:trace>
  <inkml:trace contextRef="#ctx0" brushRef="#br0" timeOffset="39951.4137">22889 8927 1911 0,'0'0'42'0,"0"0"9"0,0 0 1 0,6-3 2 0,0 1-43 0,-6 2-11 0,12-3 0 16,0-2 0-16,2 0 83 0,-2-1 14 0,6-2 3 0,-6 3 1 16,6-3-35-16,0 3-7 0,-3-3-2 0,6 3 0 15,-7-3-49-15,1 2-8 0,3 1 0 0,-3-3-738 16,3 0-141-16</inkml:trace>
  <inkml:trace contextRef="#ctx0" brushRef="#br0" timeOffset="40520.7599">23469 8681 1584 0,'0'8'35'0,"0"3"7"0,0 4 2 0,0 1 0 0,0 0-36 0,0 0-8 0,0 0 0 0,6-3 0 0,-6 3 62 0,3-3 10 15,-3-2 3-15,6 2 0 0,-3-5-31 0,-3 0-7 16,0-8-1-16,0 0 0 0,6 5-1 0,-6-5-1 16,0 0 0-16,0 0 0 0,0 0 16 0,3-5 3 15,-3-3 1-15,3-3 0 0,0 1-17 0,-3-6-3 16,3-3-1-16,0 1 0 0,-3-3-5 0,0-3-2 16,6-3 0-16,-3 4 0 0,3 1-26 0,0 1 0 15,-6 3 0-15,9 2 0 0,0-3 0 0,-3 6 0 16,-3 3 0-16,0 4 0 0,3 1 0 0,-6 5-9 15,0 0 9-15,0 0-13 0,0 0 13 0,11 11-11 0,-2-1 11 16,0 3-10-16,0 1 18 0,-3-1 4 16,3 0 1-16,-3 0 0 0,0 3-13 0,-6-3 0 15,9 1 0-15,-9-1 0 0,0-3 0 0,6 1 9 0,-6 0 1 0,0-1 0 16,0-2 3-16,0 0 1 0,0-8 0 0,0 0 0 16,0 0 2-16,0 0 0 0,0 0 0 0,0 0 0 15,0 0 8-15,0 0 1 0,6-3 1 0,-6 3 0 16,3-10-14-16,3-1-2 0,3-2-1 0,-3 0 0 15,0-6-9-15,0 3 12 0,-3 1-12 0,2-1 12 16,1 0-12-16,0 0 0 0,-3 3 0 0,6 2-11 16,-6 1 11-16,0 4-12 0,3 1 12 0,-6 5-12 15,0 0-3-15,0 0-1 0,0 0 0 0,0 8 0 16,9 2 7-16,-9 4 1 0,9 2 0 0,-6-1 0 16,-3 1 8-16,6 3 0 0,-3-3 0 0,3 0 0 15,-3-1 0-15,0 1 0 0,0-2 0 0,3-1 0 16,-6-3 0-16,9-2-13 0,-3-2 1 0,0 2 1 15,0-3-118-15,3 0-24 0,-4-5-5 16,1 0-528-16,3 0-106 0</inkml:trace>
  <inkml:trace contextRef="#ctx0" brushRef="#br0" timeOffset="40801.523">23913 8514 1576 0,'0'0'35'0,"0"0"7"0,0 0 2 0,-9 0 0 0,9 0-36 0,-6 3-8 16,0 0 0-16,3 2 0 0,-3 5 75 0,3 1 13 15,0 2 2-15,0 3 1 0,3-3-37 0,3 3-7 16,-3 0-2-16,6 0 0 0,-6-3-24 0,6 0-5 0,-3-2 0 16,6 0-1-16,0-3-6 0,-6 0-1 0,9-1 0 15,-6-1 0-15,-3-4 11 0,9 1 1 0,-12-3 1 0,5-3 0 16,-5 3 15-16,3-5 4 0,3 0 0 0,-3-3 0 16,-3-3 8-16,6 1 1 0,-6 2 1 0,0-3 0 15,-6 3 2-15,6-2 1 0,-9-1 0 0,6 0 0 16,-2 4-33-16,-1-1-8 0,-3 0 0 15,3 0-1-15,0 0-11 0,0 3 8 0,-3-1-8 0,9 1 8 16,-6-3-23-16,0 3-5 0,6-1 0 0,0 6-1 31,0 0-150-31,0-5-29 0,6 2-7 0</inkml:trace>
  <inkml:trace contextRef="#ctx0" brushRef="#br0" timeOffset="41649.2369">24106 8398 1753 0,'0'0'38'0,"-6"0"8"0,-3 0 2 0,9 0 2 0,0 0-40 0,-9 3-10 16,1-3 0-16,-4 5 0 0,3 0 89 0,0 3 16 15,0 0 3-15,3 5 1 0,3 0-45 0,-3 3-10 16,0 0-2-16,6 3 0 0,0 2-38 0,0-3-14 16,0 1 9-16,0-1-9 0,9-2 0 0,-3 3 0 15,0-6 0-15,3 0 0 0,3-2 13 0,-3-1-2 16,0-4-1-16,-1-1 0 0,1-2 6 0,-3-3 0 15,-6 0 1-15,9-3 0 0,0-2 10 0,-3-6 1 16,0 3 1-16,-3-5 0 0,3-3-4 0,-6 0-1 16,9-2 0-16,-6-3 0 0,0-1-9 0,0 1-3 15,0-3 0-15,3 1 0 0,-3-4-4 0,-3 1-8 0,0-3 11 0,6-3-11 16,-3-3 10-16,-3-2-10 0,0 0 8 0,0-2-8 16,0-4 8-16,3 1-8 0,-3 5 0 0,0 3 8 15,0 2-8-15,0 3 0 0,0 5 0 0,0 3 0 16,0 2 0-16,-3 3 0 0,6 6 0 0,-3 2 0 15,-3 3-8-15,3 5 8 0,0 0 0 0,0 0 0 16,0 0 0-16,0 7 0 0,-3 4 0 0,3 5 0 16,0 2-13-16,-6 6 1 0,6 3 1 0,0 2 0 15,0 0 11-15,0 5-13 0,0 1 5 0,0 2 8 16,0 0-10-16,6 0 10 0,-3 0 0 0,0-5-9 16,-3 2 9-16,9-2 0 0,-9-3 0 0,9-3 0 15,-3-2 0-15,-1 0 0 0,4-6 0 0,0-2 0 16,-6 0 0-16,6-5 0 0,3-3 0 0,-3-3 8 0,0-2-8 15,-3-3 12-15,0-3-4 0,3-2 0 0,3-3-8 0,-3 0 9 16,0-5-9-16,2-3 10 16,-2 0-10-16,0-3 0 0,3 1 0 0,-3-3 0 0,0 0 0 0,-6-1 8 15,6-1 0-15,-9-1 0 0,0 0-8 0,0 0 0 16,0 0 0-16,0 0 0 0,-3 6 0 0,-3 2-14 16,6 0 5-16,-6 6 1 0,0 2 8 0,3 5-10 15,3 3 10-15,-6 3-10 0,0 5 10 0,3 2 0 16,0 3 0-16,3 6 0 0,-3 2-12 0,-3 3 4 15,12-3 0-15,-3 0 0 0,0 3 8 0,0-5-13 16,3 2 5-16,0-5 8 0,3 0 0 0,-3-3 0 16,3-3 0-16,6-2 12 0,-3 0-4 0,0-5-8 0,0-3 12 15,0 0-4-15,-4-3 6 0,13-5 1 0,-6 0 0 16,0-2 0-16,0-6-15 0,0 0 8 0,0-3-8 0,-3-2 0 16,0-5 0-16,-1-1-8 0,1-2-1 0,-3-2 0 15,0-4 9-15,3-2 0 0,-6 0 0 0,-3-3 0 16,6-2 0-16,-6 0 0 0,-3-1 0 0,0-2 0 15,0 3 0-15,0 2-10 0,0 3 10 0,-3 6 0 16,-6 4-11-16,6 3 11 0,-3 6-10 0,6 7 10 16,-3 6-9-16,0 5 9 0,3 0-8 0,-6 11 8 15,3 4 0-15,-3 9 0 0,3 3 9 0,0 7-9 16,3 0 8-16,0 6-8 0,-3-3 0 0,6 3 0 16,-3 2 17-16,3-2 0 0,0 0 0 0,-3-3 0 15,6-6 14-15,-3-2 2 0,9-2 1 0,-3-3 0 16,9-6-10-16,-6-5-3 0,9 1 0 0,-9-6 0 15,11-3-68-15,-2-2-13 0,0-6-4 0,-6-2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18:58:46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7652 9303 985 0,'-36'-21'28'0,"24"13"6"0,0-3-34 0,0 0 0 0,-11-2 0 0,-1-3 0 15,-3 1 109-15,0-4 15 0,6 3 4 0,-5-2 0 16,-7-4-54-16,0 1-10 0,3 0-3 0,-5 3 0 16,-10-1-38-16,0 3-8 0,7 0-2 0,-10 0 0 15,0 1-13-15,-5-1 0 0,-1 2 0 0,-5 1 0 16,-7 3 0-16,1 2 0 0,-1 0 0 0,-2 2 0 15,-1-1 0-15,-5 1 0 0,2 4-8 0,-5-4 8 16,3 1-9-16,-4 2 9 0,4-2-13 0,-7 2 5 16,4 1 8-16,-3 2-8 0,2 0 8 0,-2 0-8 15,3 0 8-15,-7 2 0 0,4 1 8 0,-4 0-8 16,7 5 0-16,-3 0 0 0,-4 0 0 0,1 2-8 16,0 3 8-16,-4 1 0 0,4 1 0 0,3 1 0 15,-7 3 0-15,4-1 0 0,0 4 8 0,-4 1-8 16,4 4 0-16,-3-3 0 0,-1 2 0 0,7 1 0 15,-3 2 0-15,5 0 0 0,1 0 0 0,2-3 0 16,1 3 0-16,3-2 0 0,5 7 0 0,1-2 0 0,2-3 0 16,1 3 0-16,2 0 0 0,4-1 0 0,-1 6 0 0,3-2-8 15,10-3 8-15,-1 5-8 0,3-6 8 0,7 4 0 16,2-4 0-16,3 1-8 0,3 3 8 0,4-4 0 16,5 1 0-16,3 0-8 0,0 2 8 0,9-2 0 15,0 0-9-15,6 0 9 0,3-1 0 0,3 1 0 16,6 0 0-16,0 0 0 0,3-3 15 0,3 2-3 15,2-2 0-15,7 1 0 0,0-1-12 0,6 2 11 0,2-4-11 16,10-1 10-16,0 3-10 0,8-2 8 16,-2-3-8-16,8 0 8 0,4-3-8 0,5-3 0 0,1 1 0 15,5-3 0-15,4 0 0 0,-1-3 0 16,6 0 0-16,1 0 8 0,5 0 3 0,3 1 0 0,1-4 0 16,2 1 0-16,3-1-11 0,3 4 0 0,0-1 0 0,4-3 0 15,2 4 0-15,-3-1 0 0,0 0 8 0,3 0-8 16,3 3 8-16,1-3-8 0,-1 1 0 0,-3 2 8 15,9-6-8-15,-6 3 0 0,-3 1 0 0,3-4 0 16,-2 3 0-16,2-2 0 0,-3 2 0 0,3-2 0 16,3-3 0-16,-3 2 0 0,-3-4-11 0,6 2 11 15,1-3 0-15,-4-2 0 0,-3 2 0 0,-6-3 0 16,-3-4 0-16,1 2 9 0,5-3-9 0,-6-2 10 16,-9 0-10-16,4-3 12 0,5-3-12 0,-3 0 12 15,-6 1 4-15,-2-6 2 0,-1 0 0 0,-3-2 0 16,-5-4 2-16,-4 1 0 0,-2-3 0 0,-7 1 0 0,-3-1-4 0,-2 0 0 15,-3-2 0-15,-4-1 0 0,-2 1 7 0,-7-3 1 16,1-1 0-16,-6 1 0 0,-7 0-3 0,-5-5 0 16,-3-1 0-16,-6-2 0 0,-3 0 0 0,-3 0 0 15,-6 0 0-15,-3-5 0 0,-3 2 15 0,-3-2 2 16,-6-3 1-16,-3 0 0 0,-3-3-17 0,-3-2-3 16,-6-3-1-16,-2 6 0 0,-7-4 2 0,0 4 1 15,-6-4 0-15,-2 1 0 0,-1 0-29 0,-6 2-7 16,-5 1-1-16,-7 2 0 0,-2 2 16 0,-10 4 0 15,-2 4-10-15,-12 1 10 0,-10 2-16 0,-2 6 2 16,-6 7 0-16,3 1 0 0,-3 4-8 0,-4 1-2 0,-2 5 0 0,6 3-663 16,6 0-133-16</inkml:trace>
  <inkml:trace contextRef="#ctx0" brushRef="#br0" timeOffset="6165.4946">7685 8263 1332 0,'0'0'29'0,"-3"-5"7"0,0-3 0 0,0 2 1 0,6-2-29 0,-6 1-8 15,0-1 0-15,3 0 0 0,6-3 59 0,-3 1 10 16,-3 2 3-16,3-3 0 0,3 3-42 0,-1-3-8 0,4 1-2 0,-3-1 0 16,0-2-9-16,3 2-3 0,3 1 0 0,0-1 0 15,0 1 8-15,-3-1 0 0,3 3 1 0,0 0 0 16,0 0-2-16,-3 0-1 0,2 0 0 0,-2 6 0 15,6-1-6-15,-6 3-8 0,3 0 11 0,-3 3-11 16,3-1 0-16,0 4 0 0,-3 2 0 0,0 0 0 16,-3 2 8-16,3 3-8 0,-1 1 0 0,4-1 0 15,-3 3 8-15,-3 2-8 0,0 1 0 0,0-1 0 16,-3 1 8-16,0 2-8 0,0 0 0 0,-6 0 0 16,3 1 10-16,-3-1-10 0,0 0 8 0,0 3-8 15,-3-3 0-15,-3 0 8 0,3 0-8 0,-3 0 0 16,-2 1 12-16,2-1-4 0,0 0 0 0,0 3 0 15,-3-6 4-15,3-2 0 0,-3 3 0 0,0-6 0 16,0 0 7-16,0 0 1 0,0 0 1 0,3-2 0 0,-2-3-1 16,-1-3-1-16,0 1 0 0,3-4 0 0,-3-2 9 15,0 0 1-15,3-2 1 0,-3-4 0 0,6 1-1 0,-3 0 0 16,3-3 0-16,0 0 0 0,3-3-4 0,0 1-1 16,3-1 0-16,3 1 0 0,0-4-24 0,3 4 0 15,0-4 0-15,3 4 0 0,0-1 0 0,3 3-9 16,0 0 0-16,0 0 0 0,0 6-1 0,3-1 0 15,-3 1 0-15,-1 2 0 0,4 2-3 0,-3 1-1 16,3-1 0-16,-3 6 0 0,-3-2-2 0,3 2 0 16,-3 0 0-16,0 2 0 0,-3 1-1 0,-3-1-1 15,6-2 0-15,0 3 0 0,-4-1 5 0,4 1 1 16,-6 0 0-16,3-3 0 16,0-1-26-16,0 1-5 0,-3-2-1 0,3 2 0 15,0-6-56-15,-3 4-11 0,-3-6-2 0,0 0-635 0</inkml:trace>
  <inkml:trace contextRef="#ctx0" brushRef="#br0" timeOffset="6543.2182">8030 8490 1148 0,'0'0'25'0,"0"0"6"0,0 0 1 0,0 0 0 0,3 8-32 0,0 0 0 0,0 0 0 0,-3 0 0 16,-3 3 54-16,3-1 5 0,3-2 1 0,0 3 0 15,0-3 3-15,-3 0 1 0,0 0 0 0,0-8 0 16,3 8 0-16,0 0 0 0,-3-3 0 0,0-5 0 15,6 8-23-15,-6-8-4 0,0 0-1 0,0 0 0 16,0 0 2-16,0 0 0 0,0 0 0 0,0-3 0 16,-3 1 10-16,6-4 3 0,0-2 0 0,0-2 0 15,0-1-21-15,0 1-4 0,2-4-1 0,1-2 0 0,3-2-13 0,0 5-4 16,-3-3 0-16,3 0 0 0,0 3-8 0,0 0 10 16,-3-1-10-16,3 6 10 0,0-2-10 0,-3 2 0 15,3 3 0-15,-3-3 0 0,3 2 0 0,-3 4 0 16,0 2 0-16,-6 0 0 0,0 0-17 0,8 2 4 15,-2 1 1-15,3 5 0 0,-3 0-4 0,-3 2 0 16,0 1 0-16,3 0 0 0,-3-1 16 0,-3 6 0 16,0-3 0-16,0 0 0 0,0 3 0 0,0 0 0 15,0-3 0-15,0 1 0 0,0-1 0 0,0-2 0 0,-3-1 0 16,3 3 10-16,0-7-10 0,3 2 0 16,-3-8 0-16,3 5 0 15,-3-5-104-15,0 0-16 0,0 0-3 0,6-3-486 16,0 1-98-16</inkml:trace>
  <inkml:trace contextRef="#ctx0" brushRef="#br0" timeOffset="6755.3853">8441 8284 952 0,'0'0'27'0,"0"0"5"0,3 5-32 0,0 3 0 0,0 0 0 0,-3 3 0 15,3-3 84-15,-3 5 9 0,2-2 3 0,-2 2 0 16,0 0-30-16,0 3-6 0,0-3 0 0,0 0-1 15,0 3-10-15,-2-2-1 0,4 1-1 0,1-1 0 16,-3 1-24-16,0-1-5 0,0-1-1 0,3 0 0 16,-3-2 5-16,0-3 1 0,3 0 0 0,-3 0 0 15,3-3-59-15,-3 3-11 0,0-3-2 0,0 0-451 16,0-5-91-16</inkml:trace>
  <inkml:trace contextRef="#ctx0" brushRef="#br0" timeOffset="6917.8838">8381 8438 1332 0,'0'0'29'0,"0"0"7"0,0 0 0 0,0 0 1 0,0 0-29 0,6 2-8 15,0 4 0-15,3-1 0 0,-3-3 52 0,0 1 10 16,3-3 2-16,3 3 0 0,-3-3-24 0,2 0-5 16,-2 0-1-16,3 0 0 0,-3-3-14 0,3 0-4 15,-3 1 0-15,0-1-524 0,6-5-106 0</inkml:trace>
  <inkml:trace contextRef="#ctx0" brushRef="#br0" timeOffset="7143.3145">8735 8133 1468 0,'0'0'32'0,"0"6"8"0,0 7 0 0,0 0 1 0,-3 6-33 0,0-1-8 0,0 3 0 0,3 0 0 16,-3 3 72-16,0 0 12 0,0-3 2 0,0 3 1 16,0 0-43-16,0 0-8 0,1-1-1 0,-4 1-1 15,3-3-18-15,3 3-3 0,-3-3-1 0,3 1 0 16,0-4-20-16,3 1-5 0,0-3-1 0,0 2-838 16</inkml:trace>
  <inkml:trace contextRef="#ctx0" brushRef="#br0" timeOffset="8241.0558">9417 8274 1044 0,'0'0'23'0,"0"0"5"0,0 0 0 0,0 0 1 16,0 0-29-16,-3-6 0 0,0 1 0 0,3 0 0 0,-3-1 84 0,0 1 12 15,0-3 1-15,3 8 1 0,-3-3-19 0,-3-2-4 16,0 0-1-16,3 0 0 0,-6 2-23 0,3 3-5 16,0 0-1-16,0 0 0 0,0 0-17 0,-2 0-3 15,-1 0-1-15,3 5 0 0,0-5-16 0,-3 6-8 16,0-1 8-16,3 3-8 0,0 0 0 0,-3 0 0 16,3 0 0-16,0 2 0 0,0 1-12 0,3-3 12 15,3 2-12-15,-3 1 12 0,0-1-14 0,6 1 5 16,0-3 1-16,0 0 0 0,3 0-2 15,0 0 0-15,3-3 0 0,0 0 0 0,3 1 10 0,0-1 0 16,0 0 0-16,0 1-8 0,-1-4 8 0,1 1-12 0,0 2 12 16,0-2-12-16,0 2 12 0,-3 0 0 0,-6-2 0 15,-3-3 0-15,9 5 0 0,-6 3 0 0,0-2 0 16,-3 1 0-16,-3-1 16 0,0-1 4 0,0 3 2 16,-3-3 0-16,0 3 22 0,-3-3 4 0,-3 3 0 0,6-2 1 15,-6 2-21-15,-3-6-4 0,4 4 0 16,-4-1-1-16,3 0 15 0,3 0 3 0,-3-2 1 15,0 0 0-15,3-3-27 0,0 0-6 0,3 0-1 0,-3 0 0 16,0-3-8-16,6 3 0 0,3 0 0 0,0 0 0 31,0 0-138-31,0 0-23 0,0 0-5 0</inkml:trace>
  <inkml:trace contextRef="#ctx0" brushRef="#br0" timeOffset="8674.2749">9604 8313 1450 0,'0'0'32'0,"0"0"6"0,3-5 2 0,-6 2 1 0,0-2-33 16,3 0-8-16,-3 2 0 0,1-2 0 0,-1 2 64 0,-3 0 10 16,3-2 2-16,3 5 1 0,-6 0-13 0,0-2-2 15,-3 2-1-15,3 2 0 0,-3-2-29 0,3 5-5 0,-3 1-2 0,3 2 0 16,0-3-25-16,0 3 8 0,0 3-8 15,0-1 0-15,0 1 0 0,0 2 0 0,3-3 0 0,0 1 0 16,0 2 0-16,0 1 0 0,3-1 0 0,0-3 0 16,0 1 0-16,3 0 0 0,0-1 0 0,3 1 0 15,0-3 0-15,0-3 0 0,0 0 8 0,0 0-8 16,3-2 12-16,-3 0-2 0,-6-3-1 16,9 0 0-16,0-3 3 0,0 0 1 0,0-2 0 0,-6 3 0 15,6-4-1-15,-3-2 0 0,0-2 0 0,0 2 0 16,-1-3-12-16,-2 1 11 0,0-1-11 0,3 3 10 15,-6 0 5-15,3 0 1 0,0 3 0 0,-3 0 0 16,3-1-32-16,-3 6-5 0,0 0-2 0,0 0 0 16,0 0 3-16,0 0 1 0,0 0 0 0,0 0 0 15,3 8 5-15,0 0 1 0,0 0 0 0,-3 3 0 16,0-3 13-16,3 0 0 0,0 2 0 0,-3-4 0 16,3 1 0-16,0 4 0 0,0-6 0 0,0 3-9 15,3-2-31-15,-3-1-5 0,-3-5-2 0,6 2-530 16,-3 4-107-16</inkml:trace>
  <inkml:trace contextRef="#ctx0" brushRef="#br0" timeOffset="9470.6562">9759 8358 899 0,'-3'11'25'0,"3"-3"7"0,0 2-32 0,-3-2 0 16,6 0 0-16,-6 3 0 0,3-1 74 0,0-2 9 15,0 0 1-15,0 3 1 0,3-3-25 0,-3 0-6 0,3-3-1 0,-3 0 0 16,6 3-7-16,-6-8-2 0,0 0 0 0,0 0 0 16,0 0-4-16,0 0 0 0,0 0-1 0,0 0 0 15,3-5 8-15,0-3 1 0,3 0 1 0,-3 0 0 16,3-2-20-16,-3-1-4 0,6 0-1 0,-6 1 0 16,3-3-16-16,0 2-8 0,0 0 8 0,-3 1-8 15,3 2 0-15,-3 0 0 0,0 3 0 0,0-1 0 16,0 4 0-16,-3 2-11 0,0 0 11 0,0 0-12 15,0 0-6-15,0 0-2 0,0 0 0 0,3 8 0 16,3 0 20-16,-4-3 0 0,1 5 0 0,0-2 0 16,0 0 0-16,-3 3 0 0,3-3 0 0,-3 0 0 15,3 0 0-15,0 0 9 0,-3 0-9 0,3 0 8 16,-3-8-8-16,3 5 8 0,0 0-8 0,-3-5 8 16,0 0 8-16,0 0 2 0,0 0 0 0,0 0 0 15,0 0 11-15,0 0 3 0,9-5 0 0,-3-3 0 16,-3 3-20-16,3-3-3 0,0 2-1 0,-3-2 0 15,0 3-8-15,3-3 0 0,-3 3 0 0,3 0 8 0,0-1-8 0,0 1 0 16,-6 5-10-16,6-3 10 0,0 3-20 0,-6 0 1 16,0 0 1-16,6 3 0 15,0 2-7-15,0 1-2 0,0-1 0 0,-4 3 0 16,1 2 1-16,0 1 0 0,0 2 0 0,0 3 0 16,-3-3-4-16,0 3-1 0,0 5 0 0,0-2 0 0,-3-1 17 0,3 1 3 15,-3 2 1-15,0-2 0 0,3 2-1 0,-3 3 0 16,-5-3 0-16,5-3 0 0,0 3 11 0,0-2 0 15,-6-1 0-15,6-2 0 0,0 0 8 0,0-3 4 0,0-2 1 16,0 0 0-16,0-6 8 0,3-5 2 0,-3 8 0 0,0-5 0 16,0-3 18-16,3 0 4 0,0 0 1 0,0 0 0 15,0-8-3-15,0 0-1 0,0-3 0 0,3-2 0 16,0-3-20-16,-3-3-4 0,3 1-1 16,0-3 0-16,3-6-17 0,0 6 10 0,-3 0-10 0,3-3 8 15,0 0-8-15,3-2 0 0,-1 2 0 0,1 0 8 16,-3 3-8-16,6 0 0 0,-6 2 0 0,3 4-11 15,3-1 11-15,-3 2-8 0,0 1 8 0,3 3-8 16,-3 2-1-16,0 2 0 0,0 1 0 0,3 0 0 16,-4 2-5-16,4 3-1 0,-6 3 0 0,3-1 0 15,-3 4 7-15,3-1 8 0,-3 3-13 0,-3 3 5 16,0-1 8-16,0 3 0 0,-3 3 0 0,-3-3 0 16,3 3 0-16,-3 0 0 0,0 0 0 0,0 0 0 15,-3 0 0-15,0 0 12 0,0 0-2 0,-3-3-1 16,3-3 8-16,0 4 2 0,-3-6 0 0,4-3 0 0,-1 0 2 15,0-2 1-15,-3-3 0 0,6-6 0 16,-3 1-40-16,0-3-8 0,3-2-2 0,3-4-607 16,-3-1-121-16</inkml:trace>
  <inkml:trace contextRef="#ctx0" brushRef="#br0" timeOffset="9950.6793">10268 7990 1170 0,'0'0'25'0,"0"0"6"0,0 0 1 0,0 6 1 0,3 2-33 0,0 0 0 16,-3 0 0-16,0-1 0 0,0 7 43 0,0-1 1 0,-3 0 1 0,0 0 0 16,3 3-25-16,0 3-6 0,-3 2-1 0,0 0 0 15,3 0 9-15,-3 0 2 0,0 3 0 0,0-3 0 16,-3 1 3-16,3-1 1 0,0 0 0 0,3 0 0 16,-6-2-28-16,3 2 0 0,3-3 0 0,0 1 0 15,0-6 14-15,0 3 1 0,3-3 0 0,-3 0 0 16,3-2 9-16,0 0 3 0,0-1 0 0,0-2 0 15,0-3 1-15,3 3 1 0,0-2 0 0,0-1 0 16,-6-5-2-16,6 3-1 0,3-6 0 0,0 3 0 16,0-5 11-16,0-1 3 0,0-2 0 0,0 0 0 15,0-2-20-15,3-1-3 0,-3-2-1 0,2 0 0 16,-2-3-8-16,0 5-8 0,0 1 9 0,-3-1-9 16,-3 1 0-16,0 2 0 0,-3-3 0 0,0 3-10 15,0 3 10-15,0 0-12 0,0-1 12 0,0 4-12 16,-3-4 12-16,3 6 0 0,-3 0 0 0,0-2-8 15,-6 2 8-15,9 0 11 0,-6 2-3 0,0 1 0 0,3 2-8 0,-3 3 0 16,0 0 0-16,1 0 0 0,2-3 0 0,0 6 0 16,0 0 0-16,3-1 8 0,-3 1-8 0,3-1 0 15,-3 1 0-15,3-1 8 0,0 1-8 0,3 2 8 16,0-2-8-16,-3-1 8 0,0 1-8 0,3 0 10 16,3-3-10-16,-1-1 10 0,-5-7 2 0,9 6 1 15,0-4 0-15,0 4 0 16,3-4-39-16,0-2-8 0,0 0-2 0,3 0 0 15,-3-5-48-15,3-3-11 0,-3 3-1 0,2-3-731 16</inkml:trace>
  <inkml:trace contextRef="#ctx0" brushRef="#br0" timeOffset="10245.0626">10730 8247 1263 0,'0'-11'28'0,"0"11"5"0,0 0 2 0,-3-5 1 0,0 0-36 0,0 0 0 0,0-1 0 0,-6 1 0 16,0 2 88-16,0 1 12 0,3-1 1 0,-3 3 1 15,0 0-30-15,0 3-7 0,0 2-1 0,0 0 0 16,0 1-30-16,-3-1-6 0,6 3-2 0,1 0 0 16,2-3-26-16,-3 3 0 0,3 0 0 0,3 0 0 15,0 0 0-15,3 0 0 0,0 0 0 0,3 2 0 16,-1 1 0-16,1-3 0 0,3 2 0 0,-3-2 0 16,3 6 0-16,-3-4 0 0,3 1 0 0,-3-1 0 15,0 4 0-15,0-4 0 0,0 3 0 0,-3 1 0 16,0-4 18-16,-3 1 11 0,-3 2 3 0,0 0 0 15,0-2 26-15,-3 2 6 0,0-2 0 0,0 2 1 0,-3-3-13 16,0 4-2-16,0-6-1 0,0-3 0 0,3 3-15 0,-2-3-3 16,-1-2-1-16,3-1 0 15,0-2-66-15,0 0-14 0,0 0-2 0</inkml:trace>
  <inkml:trace contextRef="#ctx0" brushRef="#br0" timeOffset="49735.1885">5905 13309 1188 0,'-9'5'26'0,"9"-5"6"0,0 0 0 0,-6 2 1 0,-3 1-33 0,6 0 0 0,3-3 0 0,-3 2 0 0,-3 1 60 0,0 0 6 16,0-3 1-16,6 0 0 0,0 0-9 0,-3 0-2 15,-3-3 0-15,6 3 0 0,0 0-8 0,-6-3-1 16,0-2-1-16,3 2 0 0,-3-2-21 0,3 0-4 16,0-3-1-16,0 0 0 0,0 0-4 0,0-2-2 15,0-4 0-15,3 1 0 0,-3 0-2 0,0-3 0 16,3 3 0-16,0-6 0 0,0 3-3 0,3-2-1 15,-3 2 0-15,3 0 0 0,3 3-8 0,-3-3 0 16,0 0 9-16,3 3-9 0,-3 0 0 0,3 2 8 16,0 0-8-16,0-2 0 0,3 3 0 0,0-1 8 0,0 0-8 15,-3 4 0-15,0-4 0 0,3 6 0 0,0-1 0 0,0 1 0 16,-1 0 0-16,-2 2 8 0,3 3-8 0,-3 0 0 16,6 0 0-16,-6 3 8 0,3-1-8 0,3 4 0 15,-3-1 8-15,0 0-8 0,0 6 8 0,3-3-8 16,-3 0 10-16,0 2-2 0,2-2-8 0,-2 0 12 15,0 3-12-15,6-1 0 0,-3-4 0 0,3-1 0 16,-3 0 0-16,0-2 0 0,3-3 0 0,0 0 0 16,2-5 0-16,1-1 0 0,-3 1 0 0,0-6 0 15,0-2 0-15,0 0 0 0,0-3 0 0,3 0 0 16,-4-5 15-16,4 0-3 0,0-3-1 0,-3 0 0 16,3-2 9-16,-3-1 1 0,3 1 1 0,-4-3 0 15,-2 0-3-15,3 2-1 0,-3 1 0 0,3-1 0 16,-6 1-6-16,3 5 0 0,0 0-1 0,-3 2 0 15,3 0-3-15,-3 1 0 0,-3 2 0 0,2 3 0 16,1 0-8-16,-3-1-11 0,3 1 3 0,-3-3-676 16,3 6-136-16</inkml:trace>
  <inkml:trace contextRef="#ctx0" brushRef="#br0" timeOffset="51088.9663">6803 12425 1249 0,'-11'0'27'0,"8"0"5"0,3 0 2 0,-6-3 2 0,6 1-28 0,-3 2-8 0,-3-3 0 0,6 3 0 16,0 0 28-16,-3-3 5 0,-3 1 1 0,6 2 0 16,0 0-10-16,0 0-1 0,-3 0-1 0,0-3 0 15,3 0-7-15,0 3-2 0,0 0 0 0,0 3 0 0,-3 0 6 16,3-3 1-16,6 5 0 0,0 0 0 0,0 3 0 0,0 0 1 16,3 3 0-16,0-1 0 0,-1 1-1 0,-2-1-1 15,0 4 0-15,3-1 0 0,0-3 0 0,-3 1 0 16,0 0 0-16,0 2 0 0,0-3 2 0,3-2 1 15,-6 0 0-15,-3-8 0 0,6 8-6 0,-3 0-2 16,-3-8 0-16,0 0 0 0,0 0-5 0,0 0-1 16,0 0 0-16,0 0 0 0,0 0 5 0,0 0 1 15,0 0 0-15,0-5 0 0,3-6 6 0,-3 3 0 16,0 0 1-16,-3-5 0 0,3 0-6 0,-3 0-2 16,-3 0 0-16,0-3 0 0,3 0-1 0,0-3-1 0,0 3 0 0,-6-2 0 15,3 2-3-15,3 0-8 0,3 3 12 0,-3 0-4 16,0-1-8-16,0 1 8 0,6 0-8 0,-3 2 8 15,6 3-8-15,-3-2 0 0,0 2 0 0,0 3 0 16,6 2 0-16,-3-2 0 0,-6 5 0 0,6-3 0 16,3 3 0-16,-3 3 0 0,3-3-9 0,-3 2 9 15,3 4 0-15,0 2 0 0,0-3 0 0,-4 3 0 16,1 0 0-16,0 2 0 0,3 1 0 0,0 2 0 16,-6 0 0-16,6 1 0 0,-3-4 0 0,0 3 0 15,0 1 0-15,0-1 0 0,-3-3 8 0,3 4-8 16,0-4 0-16,0 3 0 0,-3-2 0 0,0-3 0 15,3 3 0-15,-3-3 0 0,0-1 0 0,-3-7 0 16,0 6 17-16,0-6 1 0,3 5 0 0,-3-5 0 16,0 0-18-16,0 0 0 0,0 0 0 0,0 0 0 15,0 0-12-15,-3-5 1 0,3-3 0 0,0-3 0 16,3 1 11-16,-3-1 0 0,-3-2 0 0,0 0 0 0,6-3 0 0,-3 0 0 16,-3 0 0-16,3 0 0 0,0 3 0 0,-3-6-8 15,6 6 8-15,-3-3 0 0,0-2 0 0,0 2 0 16,3 0 0-16,0 0 0 0,0 3 0 0,-3 0 0 15,3-1 0-15,3 4 0 0,-3-1 0 0,2 1 0 16,-2 2 0-16,0 2 0 0,3 4 0 0,-6 2-8 16,0 0 8-16,0 0 0 0,9 0 0 0,0 5 0 15,-3 0 0-15,3 6 0 0,-3 0 0 0,0-1 0 16,0 3 0-16,0 1 0 0,-3 1 0 0,3-1 0 16,3 2 0-16,-3-1 8 0,-3 1-8 0,0 0 0 0,6 0 0 0,0 0 0 15,-1-3 0-15,-2 0 0 16,0 3 0-16,3-3 0 0,3-2 0 0,-3 0-15 0,-3-3 3 0,3-3 0 31,3 3-46-31,-3-6-9 0,0 1-1 0,-9-3-533 0,0 0-107 16</inkml:trace>
  <inkml:trace contextRef="#ctx0" brushRef="#br0" timeOffset="51631.7838">7375 12129 1321 0,'0'0'28'0,"0"-6"7"0,-6-2 1 0,3 0 2 15,0 3-30-15,-3 2-8 0,3-2 0 0,-3 2 0 16,-3 3 48-16,6-2 8 0,3 2 1 0,-9 2 1 16,0 1-10-16,6 0-3 0,-2 2 0 0,2-2 0 15,-3 2-1-15,3 0-1 0,-6 1 0 0,9 2 0 0,0-3-3 0,0 3 0 16,-6 2 0-16,6 1 0 0,0-3-23 0,0 5-5 15,0-2 0-15,0 5-1 0,0-1-11 0,3 1 0 16,0 0 0-16,3 3 8 0,-3-6-8 0,3 5 0 16,0-4 0-16,-1-1 0 0,-2 0 0 0,3 0 0 15,0-5 0-15,0 3 0 0,3-6 0 0,-6 3 0 16,-3-8 9-16,6 5-9 0,3-2 0 0,-3 0 0 16,-6-3 0-16,6 0 0 0,0-3 0 0,0 0 0 0,-6-2 0 0,3 0 0 15,-3-3 0-15,0 0 11 0,0-5-11 0,-3 2 12 16,0-2-12-16,3 0 10 0,0-1-10 0,0 1 10 15,0 0-10-15,-3 2 12 0,0 3-12 0,3 1 12 16,0-1-4-16,0 0-8 0,-3 2 12 0,3 1-4 16,0 0 0-16,0-1 0 0,0 6 0 0,0 0 0 15,0 0 0-15,0 0-8 0,0 0 12 0,0 0-4 16,0 0-8-16,9 6 8 0,-3 2-8 0,0 0 8 16,0 2-8-16,0-2 0 0,3 3 0 0,0-3 0 15,0 0 0-15,-4 0 0 0,1-3 0 0,3 3 8 16,-3-3-8-16,3-2 0 0,-9-3-12 0,9 2 12 15,0-2-33 1,0 0 1-16,-6 0 0 0,3-2 0 0,0-1-36 0,3-5-8 0,-3 3 0 16,-3 0-768-16</inkml:trace>
  <inkml:trace contextRef="#ctx0" brushRef="#br0" timeOffset="51976.7649">7387 11737 1231 0,'0'0'27'0,"0"0"5"0,0 0 2 0,0 0 1 0,6 8-35 0,0 0 0 16,-3 2 0-16,0-2 0 0,-3 0 40 0,3 3 0 16,3-1 1-16,0 1 0 0,0 0-11 0,0 2-2 15,0-3-1-15,2 6 0 0,1-2-10 0,-3 1-1 16,0 1-1-16,0 0 0 0,3 3-3 0,0-3-1 0,-3 2 0 0,0-2 0 15,3 2 0-15,-3 1 0 0,3-1 0 0,-3 1 0 16,0-3 1-16,3 2 0 0,-3-2 0 0,0 0 0 16,-1-3-12-16,1 1 10 0,0-4-10 0,0 1 10 15,0-1-10-15,-3-2 0 0,0 0 0 0,-3-8 0 16,6 8 0-16,0-3 0 0,-6-5 0 0,0 0 0 31,0 0-49-31,0 0-9 0,0 0-2 0,0 0 0 16,0 0-28-16,0 0-7 0,0 0-1 0,-6-2-452 0</inkml:trace>
  <inkml:trace contextRef="#ctx0" brushRef="#br0" timeOffset="52530.8117">7515 12102 768 0,'-9'-3'21'0,"6"-2"7"16,-3-3-28-16,3 3 0 0,3-3 0 0,-3 5 0 16,-3-2 97-16,6 5 15 0,0-8 2 0,0 3 1 15,-3-3-30-15,0 3-5 0,3-3-2 0,-3 2 0 16,3 1-34-16,-3-3-8 0,6 0 0 0,0 0-1 0,0 3-16 0,3-3-3 15,-3 3-1-15,3-3 0 16,-3 2-15-16,0 4 0 0,-3 2 8 0,0 0-8 0,6-5 0 0,3 2 0 16,3 0 0-16,0 3 0 0,-3 0 0 0,0 3 9 15,5 0-9-15,-2-3 8 0,0 5-8 0,-3-3 8 16,-9-2-8-16,12 8 8 0,0 0 0 0,-6 0-8 16,0 0 12-16,0 0-4 0,3 0 7 0,-3 0 1 15,0 0 0-15,0 3 0 0,-3-4 18 0,3 1 4 16,0 0 1-16,-4 3 0 0,-2-3-4 0,3-3-1 0,0 3 0 0,0-3 0 15,-3-5-10-15,0 0-3 0,0 0 0 0,6 6 0 16,-3-1-4-16,-3-5-1 0,0 0 0 0,0 0 0 16,3-3 1-16,-3 3 0 0,-3-5 0 0,3 0 0 15,-3-3-5-15,3 0 0 0,-6 0-1 0,3 0 0 16,0-3-11-16,0 3 0 0,3-2 0 0,-2 2 8 16,-1-3-8-16,0 3 0 0,3-2 0 0,3 2 0 15,-3 0 0-15,3 0 0 0,-3 0 0 0,0 0 0 16,2 3 0-16,1-3 0 0,0 0 0 0,0 3 0 15,3-1 0-15,0 1 0 0,0 0 0 0,-3-3 0 16,6 3-9-16,-3 2 9 0,0-2-12 0,3-1 12 16,0 4-9-16,0-1 9 0,0-2 0 0,-3 2-9 15,-6 3 9-15,12 0-12 0,-3 0 12 0,0 0-12 16,-1 0 12-16,-2 3 0 0,3-1-9 0,-3 1 9 16,3 2 0-16,0 1 0 0,-6-1 0 0,3 0 0 0,3 3 0 0,-6 0 0 15,0 0 0-15,0 0 0 0,0 0 0 0,0 0 10 16,3 0-10-16,-6 0 10 0,0 2-10 0,6-2 10 15,-3 0-10-15,3-2 10 0,-6 1 0 0,3-1 0 16,0 2 0-16,0-3 0 0,3 0-10 0,-3-2-11 16,-3-3 3-16,0 0 0 15,6 3-16-15,-6-3-2 0,0 0-1 0,0 0 0 16,0 0-52-16,0 0-10 0,0 0-3 0,0 0-758 16</inkml:trace>
  <inkml:trace contextRef="#ctx0" brushRef="#br0" timeOffset="52677.7105">7786 11618 1825 0,'-9'-8'40'0,"9"8"8"0,0 0 1 0,-6-3 3 0,3 1-41 0,0-1-11 0,-3 3 0 0,6 0 0 16,0 0 23-16,0-3 2 0,0 3 1 0,0 0 0 16,0 0-26-16,0 0 0 0,0 0-14 0,3 0 5 31,6 3-49-31,-9-3-10 0,6 3-1 0,-6-3-701 0</inkml:trace>
  <inkml:trace contextRef="#ctx0" brushRef="#br0" timeOffset="52902.824">7905 11705 1198 0,'12'16'34'0,"-12"-16"7"15,0 0-33-15,6 5-8 0,3 6 0 0,3-3 0 16,-1 0 68-16,1 2 11 0,3 1 2 0,-3 0 1 15,0-1-6-15,0 1 0 0,3-1-1 0,-3-2 0 16,3 0-27-16,-3 0-6 0,-1 0-1 0,1-3 0 0,0 3-23 0,3-2-5 16,-3-1-1-16,-3 0 0 0,0-2-12 0,0 2 9 15,3-2-9-15,-3-1 8 0,-9-2-8 0,9 0 0 16,0 0 0-16,-1 0 8 0,1-2-25 0,-9 2-6 16,3-3-1-16,3-5-534 15,0 6-107-15</inkml:trace>
  <inkml:trace contextRef="#ctx0" brushRef="#br0" timeOffset="53121.9596">8092 11568 1598 0,'0'0'35'0,"0"0"7"0,0 0 2 0,-6 8 1 0,0-1-36 0,0 1-9 0,6 3 0 0,0 0 0 15,-2 4 72-15,2 1 12 0,-3 3 2 0,6-1 1 16,-1 4-13-16,-2-1-2 0,-5 3-1 0,5 2 0 15,3 0-19-15,-1-2-3 0,-4 3-1 0,2-3 0 16,2-1-5-16,1 1-2 0,-3-3 0 0,0-2 0 16,-3-1-41-16,3-2-9 0,0 0-2 0,0-5 0 15,0-1-78-15,0-2-16 0,3-3-3 0</inkml:trace>
  <inkml:trace contextRef="#ctx0" brushRef="#br0" timeOffset="54341.0179">8581 11401 1429 0,'0'0'31'0,"0"0"6"0,0 0 2 0,0-3 2 0,2 1-33 0,-2 2-8 0,-2-3 0 0,2 3 0 16,0 0 56-16,0 0 8 0,0 0 3 0,-6-3 0 15,-3 3-29-15,9 0-6 0,-6 0 0 0,-3 6-1 16,3-4 7-16,0 4 2 0,-3-1 0 0,0 0 0 0,0 3 4 0,0 0 2 16,0 0 0-16,3-3 0 0,-3 3-18 0,3 0-4 15,-3 0-1-15,6 3 0 0,0-3-23 0,-2 0 0 16,2-1 0-16,3 4 0 0,-3-3 0 0,6 0 0 16,0 0-10-16,-1 0 10 0,1-3-12 0,3 0 4 15,0 1 8-15,3-1-13 0,3 3 13 0,-3-3-12 16,0-2 12-16,3-1-12 0,0 1 12 0,0 2-12 15,-3-2 12-15,3 0-12 0,5-3 12 0,-5 5 0 16,-3 0 0-16,0 3 0 0,0 0 0 0,0-3 0 16,-3 3 0-16,0 3 0 0,0-3 12 0,-3 2 0 15,0 1-1-15,-3 0 0 0,-3-3 19 0,0 2 4 0,0-2 1 16,0 3 0-16,-3-3 6 0,3 0 2 0,-3-3 0 0,0 0 0 16,0-2-17-16,-3-1-3 0,0 4-1 0,9-6 0 15,0 0-14-15,-12 0-8 0,1 2 10 0,11-2-10 16,-9 0 0-16,3 0-18 0,-3 0 2 0,6-2 1 31,3 2-45-31,0 0-8 0,-6-8-3 0,3 3 0 16,0-3-46-16,3 0-10 0,6-3-1 0,-3 3-721 0</inkml:trace>
  <inkml:trace contextRef="#ctx0" brushRef="#br0" timeOffset="55731.5241">8756 11507 1138 0,'0'0'32'0,"0"0"8"0,0 0-32 0,0 0-8 16,0 0 0-16,0 0 0 0,0 0 68 0,0 0 12 0,0 0 2 0,0 0 1 15,-3-6-19-15,0 1-4 0,0 0-1 0,0 0 0 16,0-3-7-16,0 2-2 0,0 1 0 0,0 0 0 15,-3-3-5-15,3 3-1 0,0 2 0 0,-3-2 0 16,3 2-21-16,0-2-5 0,-2 2-1 0,5 3 0 16,0 0-4-16,-9 0-1 0,0-3 0 0,3 6 0 15,0 0-4-15,0 2 0 0,0 0-8 0,0 3 12 16,3 0-12-16,0 3 0 0,3-1 0 0,-3 1 0 16,0-1 0-16,6 4-10 0,0-1 10 0,0 0-12 15,3-2 12-15,-3 2-12 0,3-5 12 0,0 5-12 16,3-2 12-16,-3-3-8 0,0 2 8 0,0-2-8 15,2 0 8-15,-2-3 0 0,0 1 0 0,0-4 0 16,-6-2 0-16,6 0 0 0,0 0-10 0,-6 0 10 16,0 0 0-16,6-8 0 0,0 0 10 0,-3 3-2 15,0-5-8-15,3 2-15 0,-3-3 4 0,-3 0 1 0,3 4 10 0,-3-1 0 16,0-3 0-16,3 6 0 0,0-3 0 0,-3 0 0 16,0 3 0-16,3-1 0 0,-3 1 0 0,0 5 0 15,0 0 0-15,0 0 0 16,0 0 0-16,0 0 0 0,0 0 0 0,0 0 0 0,0 0 0 0,6 5 0 15,0 1 0-15,0 1 0 0,-3 1 8 0,3 3-8 16,3 2 10-16,-3 0-10 0,0 1 17 0,-3 4-2 16,3 3-1-16,-1-2 0 0,1 2 2 0,3 0 1 15,-3-2 0-15,0-1 0 0,3 3-2 0,0-2-1 0,-3-3 0 16,0 0 0-16,0 0-6 0,0-1-8 0,0-1 11 0,0-1-11 16,0 0 9-16,0-5-9 0,0 3 0 0,0-3 9 15,-3-3-9-15,3 0 0 0,-6-5-10 0,0 0 10 31,0 0-33-31,3 3-1 0,-3-3 0 0,0 0 0 16,6-5-52-16,-6-3-10 0,0 0-3 0</inkml:trace>
  <inkml:trace contextRef="#ctx0" brushRef="#br0" timeOffset="56281.0581">8863 11181 1288 0,'0'0'28'0,"0"0"7"0,0 0 1 0,0 0 0 16,0 0-36-16,-3-2 0 0,3 2 0 0,-3-3 0 0,0 0 50 0,3 3 3 16,0 0 1-16,0 0 0 0,0 0-10 0,0 0-3 15,-3 8 0-15,3 3 0 0,3-3 6 0,0 2 1 16,0 1 0-16,0 2 0 0,3 0-12 0,0 3-1 15,-3-2-1-15,6 4 0 0,-3-2-13 0,3 0-2 16,-3 0-1-16,0 0 0 0,3-3-2 0,-3 0-1 16,3 0 0-16,-3-2 0 0,0 2-5 0,3-5-1 15,-4 3 0-15,-5-11 0 0,0 0-9 0,6 5 12 16,-6-5-12-16,9 5 12 0,0-2-12 0,-9-3 8 0,0 0-8 0,9 0 8 16,0-3-8-16,-3-2 8 15,-6 0-8-15,6-1 8 0,-3-2-8 0,-3 3 0 0,0-8 9 0,0 5-9 16,0-3 0-16,0 1 8 0,0-6-8 0,-3 5 0 15,-3 1 0-15,3-4 8 0,3 1-8 0,-3 0 0 16,3 2 0-16,-6 1 8 0,6-1-8 0,0 1 0 16,0 2 0-16,-3 0 8 0,0 0-8 0,3 3 0 15,0-3 0-15,3 2 8 0,-6 1-8 0,3 5 0 16,0 0 0-16,0 0 0 0,0 0 0 0,0 0 0 16,0 0 0-16,6 5 0 0,0 1 0 0,-6-6 0 15,6 8 0-15,0 2 0 0,3-2 0 0,0 3 0 16,0-1 0-16,0-2 0 0,0 3 0 0,0-3 0 15,0 0 0-15,-1-3 0 0,1 0 0 0,0-2 0 16,3 0-10-16,-3-1 0 0,0 1 0 0,-3-3 0 16,3 0-138-16,0-3-27 0,0 1-5 0</inkml:trace>
  <inkml:trace contextRef="#ctx0" brushRef="#br0" timeOffset="56833.5489">9191 11020 966 0,'0'0'27'0,"0"3"7"0,-3-3-34 15,3 0 0-15,0 0 0 0,0 0 0 0,-6 2 73 0,6-2 8 0,-3 5 2 0,3-5 0 16,0 0-19-16,-6 6-4 0,0-1-1 0,6-5 0 15,-3 8-7-15,0-3-2 0,0 3 0 0,-3-2 0 16,6 1-15-16,-3 1-3 0,0 3-1 0,3-3 0 16,-3 3-7-16,0-4 0 0,3 4-1 0,-3 0 0 15,0 2 5-15,6-3 2 0,0 1 0 0,0 0 0 16,-3 2-14-16,3-3-4 0,0-2 0 0,3 3 0 16,0-3-12-16,-3 0 9 0,3 2-9 0,-3-2 8 15,3-2-8-15,-3 2 0 0,3-3 0 0,-3 0 8 16,0-2 0-16,3-1 0 0,-6-2 0 0,0 0 0 15,0 0-8-15,3-2 0 0,3-4 0 0,-3-1 0 16,-3 1 0-16,3-2 0 0,-3-2 0 0,2-1 8 16,1 1-22-16,-3-1-5 0,0 0-1 0,3 1 0 15,-3-1 8-15,3 1 2 0,-3-1 0 0,0 3 0 16,3-2 10-16,-3 2-8 0,0-3 8 0,0 8-8 16,-3-5 8-16,3 8 0 0,0 0 0 0,0 0 0 15,0 0 11-15,0 0-3 0,0 0 0 0,0 0 0 0,0 0 4 0,3 8 0 16,0-2 0-16,3 2 0 0,-3 0-3 0,0-1 0 15,0 1 0-15,3 0 0 0,-3 0-9 0,3 0 8 16,-3 0-8-16,3 0 8 0,-3-3-8 0,3-2 0 16,3 2 0-16,-9-5 8 0,0 0-8 0,6 0 0 15,0-2 0-15,-6 2-11 16,6-3-46-16,0-2-10 0,-3-1-1 0,3 1-1 16,-6-3-47-16,3 0-10 0,0 0-2 0,0-2 0 0</inkml:trace>
  <inkml:trace contextRef="#ctx0" brushRef="#br0" timeOffset="57383.0769">9313 10956 787 0,'0'0'22'0,"0"0"6"0,6 8-28 0,0 0 0 0,-3 0 0 0,3 0 0 16,-3 0 87-16,3 0 12 0,-4-3 2 0,1 6 1 15,0-3-26-15,0 0-4 0,0 0-2 0,0-3 0 16,0 0 2-16,0 3 0 0,-3-8 0 0,0 0 0 15,0 0-16-15,6 3-4 0,-6-3 0 0,0 0 0 16,0 0-25-16,0 0-6 0,0 0-1 0,0 0 0 16,0 0 13-16,0 0 3 0,-3-5 0 0,3-3 0 15,-3 2-20-15,3-4-3 0,-3-1-1 0,3 3 0 16,-3-2-1-16,0-1-1 0,0 1 0 0,3-1 0 0,-3 0-10 0,3 3 8 16,-3-2-8-16,0 2 8 0,3 3-8 0,0-3 0 15,0 2 0-15,0 6 8 0,0 0-8 0,0 0 8 16,0 0-8-16,0 0 8 0,0 0-8 0,0 0 0 15,6 0 0-15,3 3 0 0,-3 0 0 0,3-1 0 16,0 1 0-16,-3 0 0 0,0-3 0 0,3 2 0 16,0-2 0-16,0 0 0 0,-3-2 0 0,-6 2 0 15,0 0 0-15,9-6 0 0,-3 1 0 0,0 0 0 16,0-3 0-16,0 0 0 0,0 0-8 0,-1-3 8 16,1 1 0-16,-3-1 0 0,0 1 0 0,-3-1 0 15,3-2-9-15,-3 0 9 0,0 2 0 0,0 3 0 0,0-3 0 16,-3 3 0-16,3 1 0 0,-3-1 0 0,-3 0 0 0,6 2 0 15,-3 1 8-15,0 0-8 0,-2 2 0 0,5 3 0 16,0 0 8-16,0 0-8 0,0 0 0 0,-3 3 0 16,0 2 0-16,0 0 0 0,0 3 0 0,0 6 0 15,0-1 11-15,6 0-11 0,-3 0 12 0,-3 0-12 16,0 1 20-16,3 2-4 0,3-3 0 0,3 3 0 16,0 0-5-16,0-1-2 0,2-1 0 0,1-4 0 15,0 1-9-15,3-1 10 0,-3-2-10 0,3-2 10 16,0-4-10-16,-3-2 0 0,3 0 0 0,-12 0 8 15,9-2-8-15,0-1 0 0,3-2 0 0,-3-1 0 16,-1-2-8-16,-2 1 8 0,3-1-10 0,-3-3 10 16,0 0-43-16,0 1-2 0,0-1-1 0</inkml:trace>
  <inkml:trace contextRef="#ctx0" brushRef="#br0" timeOffset="58759.9585">8450 12523 1137 0,'0'0'24'0,"0"0"6"0,0 0 1 0,0 0 2 0,0 0-33 0,0 0 0 16,0 0 0-16,0 0 0 0,0 0 33 0,0 0 0 15,0 0 0-15,3 8 0 0,2 2 14 0,-2-2 2 16,6-3 1-16,-3 3 0 0,3 3 3 0,-3-3 1 0,3 5 0 0,0-2 0 15,0-1-2-15,-3 1 0 0,-3 2 0 0,3-2 0 16,0-3-14-16,-3 0-3 0,0-3-1 0,3 3 0 16,0-3-12-16,-6-5-2 0,0 0-1 0,0 0 0 15,0 0-3-15,0 0 0 0,0 0 0 0,0 0 0 16,0 3 5-16,0-3 1 0,0 0 0 0,-3-8 0 16,0 3-4-16,0-1-1 0,3 1 0 0,-3-3 0 15,3-3-8-15,-3 1-1 0,0-3-8 0,0-1 12 16,-3-1-12-16,0-1 11 0,0 2-11 0,0-1 10 15,0-1-2-15,0 2-8 0,3 1 12 0,-3 0-4 16,3 0-8-16,0 2 8 0,0 1-8 0,3-1 8 16,0 3-8-16,0 0 0 0,0 0 0 0,3 0 8 15,0 3-8-15,3 2 0 0,0-2 0 0,0 2-11 16,0-2 11-16,-6 5 0 0,0 0 0 0,9-3-8 16,3-2 8-16,-3 5 0 0,-9 0-9 0,12-2 9 15,0 4 0-15,-3-2 0 0,-1 3-9 0,-8-3 9 16,0 0 0-16,12 5 0 0,0 0 0 0,-3 3 0 0,-3 0 0 0,3 0 0 15,-3 0 0-15,0 3 0 0,0-1 0 0,0 4 0 16,-3-1 0-16,3 0 9 0,0 0-9 0,-3 0 0 16,3 1 0-16,0 2 0 0,0-3 0 0,0-3 8 15,0 4-8-15,2-4 0 0,-2 1 0 0,3-3 0 16,-3 0 0-16,3 0 0 0,-3-3 0 0,3-2 0 16,3-3 0-16,-3 0 8 0,-3 0-8 0,3-3 0 15,-3-2 0-15,3-1 0 0,0-2 0 0,-3 0-11 16,0 0 3-16,0-2 0 0,-4-1 8 0,1 1-8 15,0-1 8-15,-3-2-8 0,0 2 8 0,0 1 0 0,0-3 0 0,-3 5 0 16,0-3 12-16,-2 3-1 0,-1 0-1 0,-3 0 0 16,0 0-10-16,0 3 12 0,-3-3-12 0,3 3 12 15,0 2 7-15,-3-2 1 0,0-1 1 0,3 4 0 16,-3-1 7-16,0 1 0 0,1-1 1 0,2 0 0 16,3 1-29-16,3 2-12 0,-3 0 1 0,6 0 0 15,0 0 11-15,-3-6-10 0,3 6 10 0,0 0-10 16,0 0-1-16,3-8 0 0,3 6 0 0,-6 2 0 15,6-6 0-15,3 1 0 0,0 0 0 0,2 0 0 16,-2-3-3-16,0 2-1 0,0 1 0 0,-3-3 0 16,6 3 1-16,-6 0 0 0,3 2 0 0,-3 0 0 15,0 1 14-15,-6 2 0 0,0 0 0 0,6 2 0 16,3 1-11-16,-3 2-9 0,0 0-1 0,0 3-1 16,0 0 22-16,0 3 0 0,-4 0 0 0,7 2 0 15,-3 0 0-15,0 0 0 0,0-2 0 0,3 2 0 0,0-5 0 0,0 3 0 16,0-4 0-16,0 1 0 0,0-2 0 0,3-1 0 15,-3-2 0-15,0-3 0 0,0 0 0 0,-1-3 0 16,-2-5 0-16,0 3 0 0,-3-3 0 0,0 0 0 16,0 0 0-16,-3 0 0 0,-3-3 8 0,3 1-8 15,3-1 12-15,-3 3-4 0,-3-2 8 0,0 2 2 16,-3-3 0-16,0 3 0 0,1 3 0 0,-1 0 0 16,-3-3 0-16,3 2 0 0,0 1-8 0,-3 3-2 15,3-1 0-15,0 0 0 0,0 1-20 0,0 2-4 16,0-3 0-16,0 3-1 15,3-3-49-15,0-2-10 0,0 2-1 0,0-2-560 0,0 0-112 0</inkml:trace>
  <inkml:trace contextRef="#ctx0" brushRef="#br0" timeOffset="59048.1385">8848 12023 1706 0,'0'0'37'0,"0"0"8"0,0 0 2 0,0 0 1 0,0 0-38 0,0 10-10 0,6-2 0 0,-3 0 0 16,0 0 20-16,3 3 3 0,-3-1 0 0,3 1 0 16,0 5 9-16,0-3 1 0,0 3 1 0,0 0 0 15,0-3 7-15,0 3 2 0,3 0 0 0,0 0 0 16,0 2-8-16,3-2-2 0,-3 0 0 0,2 0 0 16,-2-3-13-16,0 3-4 0,-3-3 0 0,6-2 0 15,0-1-16-15,0 1 10 0,-3-3-10 0,3-3 8 16,0 0-8-16,3-2 0 0,-4 0 0 0,1-3 0 0,0-3 0 0,0 0 0 15,0-2 0-15,0 0-11 0,-3-1 1 0,-3-2 0 16,6 1 0-16,-6-1 0 0,0-3-10 0,0 0-1 16,0-2-1-16,-3 3 0 15,0-1-108-15,0 0-22 0,-3-2-4 0,3 3-632 16</inkml:trace>
  <inkml:trace contextRef="#ctx0" brushRef="#br0" timeOffset="59265.2963">8875 12250 1767 0,'0'0'39'0,"0"0"8"0,0 0 1 0,0-5 2 0,-6 2-40 0,6 3-10 0,-3-2 0 0,3-1 0 16,3-5 68-16,-3 3 12 0,0-1 3 0,3-1 0 15,0-1-20-15,3-3-4 0,0 3-1 0,-3-3 0 16,6 1-10-16,0-1-3 0,3 3 0 0,3-2 0 15,0 2-28-15,-1 0-5 0,-2 0-2 0,3 0 0 16,0 0-10-16,0-2 0 0,3 2 0 0,0 0 0 16,0 0 0-16,-4 0 0 0,4 0 0 0,-3 3 0 15,0-3-42-15,-3 2-1 0,0-2 0 0,0 3-1009 16</inkml:trace>
  <inkml:trace contextRef="#ctx0" brushRef="#br0" timeOffset="91872.5261">7152 13555 884 0,'-6'-22'24'0,"3"15"8"0,0-4-32 0,0-2 0 16,-3-1 0-16,3 1 0 0,-3 0 72 0,0 0 8 15,0 0 1-15,0-1 1 0,-3 4 3 0,0-3 1 0,0 2 0 0,0 0 0 16,-2 3-20-16,-1 0-4 0,-3 1-1 0,0-1 0 16,-3 2-13-16,0 1-2 0,-3 0-1 0,3 2 0 15,-5 0-12-15,2 3-2 0,0-2-1 0,0 4 0 16,0 1-7-16,0 0-2 0,1-1 0 0,2 4 0 16,0 2-7-16,0 0-2 0,3-1 0 0,0 1 0 15,0 0-12-15,3 3 0 0,1 0 0 0,-1 2 0 16,0 0-10-16,-3 3 2 0,3 0 0 0,0 2 0 15,0 3-3-15,0 1 0 0,0 4 0 0,0 0 0 16,1 1-2-16,-1 2-1 0,3 3 0 0,3 2 0 16,-3-2-5-16,3 0-1 0,0-1 0 0,3 4 0 15,0 2 2-15,3 3 0 0,-3-1 0 0,6 4 0 16,0-1 5-16,0 0 1 0,3 1 0 0,0-4 0 16,3 1 4-16,0 0 8 0,3-1-13 0,-1-2 5 15,1 6 8-15,3-4 0 0,-3 4 0 0,0-4-8 0,0-2 8 16,3-2 0-16,-3 2 0 0,0-3-8 0,3 1 8 15,-4-6 0-15,7 0 0 0,-3 0 0 0,3-3 0 0,6-2 0 16,-3 0 0-16,5-3-8 0,1-2 8 0,0-6 0 16,0 0 0-16,0-5 0 0,-1-3 0 0,1 1 12 15,0-6-2-15,-3-3-1 0,-3-2 7 0,0-3 2 16,-1-3 0-16,-2-2 0 0,0-5 16 0,3-1 3 16,-3-5 1-16,0 0 0 0,-1 1 12 0,1-7 2 15,0 1 1-15,-3 0 0 0,3-2 7 0,-3-7 0 16,-3 1 1-16,0-2 0 0,-3-4-25 0,2 4-4 15,-5-1-2-15,0 0 0 0,0 1-8 0,-3-1-2 16,-3 0 0-16,0-2 0 0,-6-6 1 0,0 1 0 0,0-1 0 0,-2 0 0 16,-1 3-8-16,-3 6-1 0,0-1-1 0,0 3 0 15,0 3-1-15,-3-1 0 0,3 1 0 0,-3 2 0 16,3 3 5-16,0 3 1 0,4-1 0 0,-4 6 0 16,3 0-4-16,0 5 0 0,0 0 0 0,0 3 0 15,0 2-12-15,0 1 0 0,0 2 0 0,3 5 0 16,-3 0-12-16,3 3-8 0,-3 0-1 0,0 6-1 31,3-1-38-31,1 3-8 0,-1 0-2 0,0 5-692 0,3 6-138 0</inkml:trace>
  <inkml:trace contextRef="#ctx0" brushRef="#br0" timeOffset="92520.921">7176 14772 1350 0,'0'0'29'0,"0"0"7"0,0 0 0 0,0 0 3 0,0 0-31 0,6-6-8 0,-4 1 0 0,7 2 0 15,0-2 28-15,-3 3 4 0,6-1 0 0,0 0 1 16,0 1-13-16,0 2-2 0,0 0-1 0,3 0 0 15,3 0-8-15,-4 2-1 0,4 1-8 0,-3 0 12 0,-3 2-4 0,3 0-8 16,3 0 11-16,-3 6-11 0,-3 0 16 0,3 2-4 16,-4 0-1-16,1 6 0 0,0 2 3 0,-3 3 1 15,0 2 0-15,0 0 0 0,0 1-7 0,0 2-8 16,-3 0 11-16,0 0-11 0,-3 0 13 0,3-2-4 16,0-1-1-16,-3 1 0 0,0-1 8 15,0 1 0-15,3-4 1 0,-3 1 0 0,0 0-1 0,2-3 0 16,1 3 0-16,0-5 0 0,0 2-4 0,0-5-2 15,3-1 0-15,0-1 0 0,0-1-10 0,0 0-11 0,-3-2 3 16,6-1-544-16,-3 1-108 0</inkml:trace>
  <inkml:trace contextRef="#ctx0" brushRef="#br0" timeOffset="93177.4684">8072 15269 1263 0,'0'0'28'0,"0"0"5"0,0 0 2 0,0 0 1 0,0 0-36 0,0 0 0 0,0 0 0 0,0 0 0 15,0 0 47-15,0 0 2 0,0 0 1 0,0 0 0 16,0 0-3-16,0 0-1 0,0 8 0 0,2 3 0 16,-2 2-10-16,3 0-3 0,3 3 0 0,-3 2 0 15,3 1-3-15,0 0-1 0,0 2 0 0,-3-3 0 16,3 3-12-16,0-2-2 0,0 5-1 0,-3 0 0 15,3-6-5-15,-3 9-1 0,3-6 0 0,-3 2 0 16,0 1 0-16,3 0 0 0,-3 0 0 0,0 0 0 0,3 2 5 0,-3-2 1 16,3 0 0-16,-3-3 0 0,3-2 1 0,-3-1 0 15,3 1 0-15,-3-4 0 0,2-1-6 0,-2-1-1 16,0-3 0-16,0-2 0 0,3 3-8 0,-3-3 0 16,-3 0 0-16,0-8 0 15,3 5-27-15,-3-5-10 0,0 0-3 0,0 0 0 16,0 0-125-16,0 0-26 0,0 0-5 0</inkml:trace>
  <inkml:trace contextRef="#ctx0" brushRef="#br0" timeOffset="93740.7384">8051 15682 1497 0,'0'0'32'0,"0"0"8"0,0 0 0 0,0 0 4 0,0 0-36 0,0 0-8 0,0 0 0 0,0 0 0 16,0 0 39-16,0 0 5 0,0 0 2 0,0 0 0 16,0 0-7-16,0 0-2 0,0 0 0 0,0 0 0 15,0 0-10-15,6-3-3 0,3 1 0 0,-1-1 0 16,1 0-6-16,0 1-2 0,0-1 0 0,0-2 0 16,3 2-8-16,0 0-8 0,-3-2 12 0,3 2-12 15,0-2 10-15,-3 5-10 0,3-2 8 0,-3-1-8 16,-1 0 10-16,1 3-10 0,-3 0 12 0,3 0-12 15,-3 3 14-15,0 0-4 0,3-1-1 0,-3 3 0 16,0-2 3-16,0 5 1 0,-3 0 0 0,3 0 0 16,0 3-1-16,0-1 0 0,3 3 0 0,-3-2 0 0,0 5-2 15,-3-3-1-15,3 3 0 0,2-3 0 0,-2-2-9 16,0-1 0-16,3 1 0 0,-3-3 8 0,0 0-8 0,3 0 8 16,-3-3-8-16,0 0 8 0,0-2 2 0,0 0 0 15,3-3 0-15,-3-3 0 0,-6 3 8 0,6-3 2 16,0-2 0-16,-3-3 0 0,3 0 2 0,-3-2 1 15,0 2 0-15,3-3 0 0,-3-2-5 0,-3 0-1 16,3-1 0-16,0 1 0 0,-3 0-3 0,0 0-1 16,0-1 0-16,0 1 0 0,0 3-5 0,0-1 0 15,0 0-8-15,0 3 12 0,0 1-12 0,0 1 0 0,0 6 0 16,0 0 0-16,0 0 0 0,0 0-12 16,0 0 12-16,0 0-10 0,0 0 10 0,0 0 0 15,0 0 0-15,5 3 0 0,1 2 0 0,-3 0 0 0,0 3-9 0,0 0 9 16,0 0 0-16,3 0 0 0,-3 0 0 0,0 0 0 15,0 0 0-15,0 0 0 0,3-3 0 0,-3 1 0 32,-3-6-26-32,6 5-10 0,-6-5-3 0,6 0 0 15,3 0-138-15,-6 0-28 0,3-3-6 0,0-2-353 0,0 0-70 0</inkml:trace>
  <inkml:trace contextRef="#ctx0" brushRef="#br0" timeOffset="97155.7021">8637 15658 1162 0,'0'0'25'0,"0"0"6"0,0 0 1 0,0 0 1 0,0 0-33 0,0 0 0 0,0 0 0 0,3-5 0 16,-3 5 66-16,0 0 6 0,0 0 2 0,0 0 0 15,0 0-10-15,0 0-1 0,0 0-1 0,0 0 0 16,6-3-11-16,0 6-3 0,-6-3 0 0,9 5 0 15,-3 0-14-15,0 3-3 0,3 3-1 0,-3-3 0 16,0 2-10-16,-3 4-1 0,3-4-1 0,-3 3 0 16,2-2 3-16,-2 0 1 0,0 2 0 0,0-3 0 15,0 1 8-15,0-3 2 0,-3 0 0 0,3-5 0 16,-3-3-4-16,0 0-1 0,0 0 0 0,0 0 0 16,0 0 3-16,0 0 1 0,0 0 0 0,-3-3 0 15,3-8-5-15,-3 1-1 0,0-6 0 0,3 3 0 16,-3-6-15-16,3 3-10 0,0-2 12 0,0-1-12 0,0 1 8 15,0 4-8-15,3-1 0 0,0-1 0 0,-3 2 0 0,3 1 0 16,3 0 0-16,-3 0 0 0,3 2 0 0,0-5 0 16,-3 8 0-16,3-2 0 0,0 2 0 0,0 0 0 15,-3 3 0-15,3-1 0 0,0 1 0 0,-3 2 0 16,6 3-10-16,-3 0 10 0,-6 0-10 0,6 3 10 16,3 2-13-16,0 1 5 0,-3-1 8 0,-1 0 0 15,4 3-9-15,0 0 9 0,-3 3 0 0,0-3 0 16,0 0 0-16,0 2 0 0,0-2 0 0,0 0 0 15,0 3 0-15,-3-4 0 0,3 1 0 0,0 3 0 0,0-3 0 16,-3 0 0-16,3 2 0 0,-3-2 0 0,3-2 0 16,-3 2 0-16,3 0 0 0,0 0 0 15,-3-3 0-15,3 0 0 0,-3 0-13 0,-3-5-8 16,5 6-2-16,-5-6 0 16,6 0-51-16,-6 0-10 0,6 0-3 0,-6 0 0 15,6-6-117-15,-3 1-23 0,0-3-5 0</inkml:trace>
  <inkml:trace contextRef="#ctx0" brushRef="#br0" timeOffset="97359.6937">9036 15454 1071 0,'0'0'30'0,"0"0"7"0,0 0-29 0,0 0-8 0,0 0 0 0,3 8 0 16,-3 3 75-16,3 2 13 0,3-2 4 0,-3 2 0 15,3 0-10-15,-3-5-2 0,0 5 0 0,3 1 0 16,-3-4-28-16,3 1-7 0,0-1-1 0,-1-2 0 0,-2 3-24 15,3-3-4-15,0-3-2 0,-3 3 0 0,3-8-5 0,-6 0-1 16,0 0 0-16,0 0 0 0,0 0-8 0,0 0-17 16,0 0 4-16,6-3-540 15,-3-5-108-15</inkml:trace>
  <inkml:trace contextRef="#ctx0" brushRef="#br0" timeOffset="97779.8615">9301 15597 1443 0,'0'0'32'0,"0"0"6"0,0 0 2 0,0 0 0 0,0 0-32 0,0 0-8 0,0 0 0 0,-6 3 0 16,6-3 103-16,-3 0 18 0,-3 0 4 0,0-3 1 16,3-2-54-16,-3 0-12 0,0-1-1 0,3-4-1 15,0-1-29-15,0 1-5 0,3-4-2 0,-3 1 0 16,3-3-12-16,0 3-2 0,0-3-8 0,3 3 12 16,0 2-4-16,0 1-8 0,0-1 11 0,0 6-11 15,0-3 0-15,3 3 0 0,-6 5 0 0,6-3 0 16,-6 3 0-16,6 3 0 0,-6-3 0 0,6 2 0 15,3 4 0-15,-3 2-9 0,0-1 9 0,0 1 0 0,-3 6 0 16,3-4 0-16,0 3 0 0,-3-2 0 0,2 0 0 0,-2 2 0 16,3-5 0-16,0 2 0 0,-3-2 0 0,3 3 0 15,0-3 0-15,0-3 0 0,-3 0-11 0,3 1 11 16,-6-6-13-16,6 2 5 16,0 1-53-16,3-3-11 0,-3 0-1 0,0 0-530 15,0-5-105-15</inkml:trace>
  <inkml:trace contextRef="#ctx0" brushRef="#br0" timeOffset="98298.0164">9584 15235 1562 0,'0'0'34'0,"0"0"7"0,0 0 2 0,0 0 1 0,-3-3-35 0,-3 0-9 0,3 1 0 0,3 2 0 16,-6 0 76-16,0-3 14 0,0 3 2 0,0 3 1 15,3-1-25-15,3-2-4 0,-6 3-2 0,0 2 0 16,3 1-30-16,0 2-7 0,0-3-1 0,0 5 0 16,0 1-13-16,0 0-3 0,3 2-8 0,0 3 12 15,0-3-12-15,0 3 0 0,3 0 0 0,3 0 0 16,-3-3 0-16,3 0 0 0,0 0 0 0,3-2 0 16,-3-1 0-16,3-2 0 0,0-2 8 0,0 2-8 15,0-6 0-15,-1 1 0 0,1 0 0 0,-3-3 0 16,3 0 11-16,-3-3-11 0,0 0 12 0,0-2-12 15,0-6 12-15,-3 9-4 0,3-9 0 0,-6 6-8 0,0-6 15 0,0 1-4 16,0-1-1-16,0 3 0 0,0-2-10 0,-3-1 12 16,3 6-12-16,-3-3 12 15,3 2-12-15,0 6 0 0,0 0 0 0,0 0 0 0,0 0 0 0,0 0-12 16,6 6 2-16,3 2 1 0,-3 2-7 0,3 1-2 16,0 5 0-16,3 0 0 0,0 2 6 0,0 9 0 15,2-4 1-15,-2-1 0 0,3 1 11 0,-3-1 0 16,0-4-9-16,-3 3 9 0,0-2 0 0,0-1 0 15,-3-2-9-15,0 5 9 0,0-2 0 0,-3-1 0 16,0 4-8-16,0-4 8 0,0 6 8 0,-3-3 6 16,0-2 1-16,0-1 0 0,-3-2 25 0,0-3 6 0,0 0 1 15,-3 1 0-15,3-4 0 0,-3-2 0 0,0 0 0 0,-3-3 0 16,3 1-19-16,-3 2-4 0,-3-8-1 0,3 0 0 16,-3 0-23-16,0 0 9 0,-3-6-9 0,1-2 0 31,-4 3-108-31,3-5-29 0,-3-6-6 0</inkml:trace>
  <inkml:trace contextRef="#ctx0" brushRef="#br0" timeOffset="98513.6714">8979 15110 2160 0,'0'0'48'0,"0"0"9"0,0 0 3 0,0 0 0 15,0 0-48-15,0 0-12 0,0 0 0 0,0 8 0 0,6-2 0 16,-3-1-16-16,-3-5 4 0,3 8-937 16</inkml:trace>
  <inkml:trace contextRef="#ctx0" brushRef="#br0" timeOffset="99062.9397">8953 16581 1450 0,'0'0'32'0,"0"0"6"0,0 0 2 0,0 0 1 0,0 11-33 0,3-3-8 15,-3 0 0-15,3 5 0 0,0 0 24 0,2 9 2 16,-2-4 1-16,3 6 0 0,0-3 4 0,0 5 1 15,3-2 0-15,0 3 0 0,-3-1 2 0,3 1 1 16,-3-6 0-16,3 3 0 0,-3-3-4 0,3 3-1 16,-3-3 0-16,0 5 0 0,0-2-5 0,3 3-1 15,-6-1 0-15,5 0 0 0,-5-4-12 16,3 4-2-16,0-7-1 0,0 2 0 0,-3-5-1 16,3-3 0-16,-3-3 0 0,0-4 0 0,0 4 1 0,-3-10 0 15,0 0 0-15,0 0 0 0,0 0-22 0,0 0-5 0,0 0-1 16,-6-5-585-16,0-6-116 15</inkml:trace>
  <inkml:trace contextRef="#ctx0" brushRef="#br0" timeOffset="99373.0582">8932 16634 1483 0,'0'0'32'0,"0"0"8"0,0 0 0 0,0 0 2 15,0 0-34-15,6-8-8 0,-3 3 0 0,3-3 0 16,0 3 22-16,3 0 2 0,-1-3 1 0,1 5 0 16,3-2-2-16,0-1-1 0,3 4 0 0,-3-3 0 0,3 5-7 0,0-3-2 15,0 3 0-15,-1 3 0 0,1-3 0 0,0 5 0 16,-3-3 0-16,0 6 0 0,0-2 9 0,-3 2 2 16,0 2 0-16,-3-2 0 0,0 5 9 0,0 1 3 15,-6 4 0-15,0-5 0 0,0 9-4 0,-3-4 0 16,3-5 0-16,-6 6 0 0,3-6-12 0,-3 0-2 15,0 6-1-15,0-11 0 0,0 5-5 0,0-2 0 16,-3-4-1-16,6 1 0 0,-3-2-11 0,3-4 0 16,3-2 0-16,0 0 8 15,0 0-59-15,0 0-12 0,0 0-2 0,0-8-543 16,3 0-108-16</inkml:trace>
  <inkml:trace contextRef="#ctx0" brushRef="#br0" timeOffset="99777.5407">9390 16547 1354 0,'0'0'38'0,"0"0"10"0,0 0-39 0,0 0-9 0,-6 3 0 0,3-3 0 15,-3 5 88-15,3-2 15 0,-3 2 3 0,0-5 1 16,0 8-35-16,-3-3-8 0,4 0 0 0,-1 1-1 16,0 2-15-16,0-3-4 0,-3 3 0 0,6 0 0 15,-3 2-11-15,0-2-2 0,3 6-1 0,0-4 0 16,3 3-21-16,0 1-9 0,0-1 8 0,3 0-8 15,-3 0 0-15,6-5 0 0,-3 5 0 0,0 1 0 16,3-4-10-16,-3-2 10 0,3-2 0 0,0-1-9 0,0-3 9 16,0 4 0-16,-1-6 0 0,4 0-8 15,-3 0 8-15,0-6-10 0,0 1 10 0,3-3-10 16,-3 3 10-16,0-8 0 0,-3 5 0 0,3-5 0 16,-3-1 9-16,0 1-9 0,0-5 12 0,0 4-12 0,-3 1 10 0,3 3-10 15,-3-1 8-15,0 0-8 0,0 3 0 0,-3 3 8 16,3-3-8-16,0 8 0 0,0 0 0 0,0 0 8 15,0 0-8-15,0 0 0 0,0 0 0 0,0 0 0 16,0 0 0-16,0 8 0 0,3 5 0 0,0-2 0 16,0 0-11-16,0-1 11 0,0 1 0 0,3-3 0 15,-3 0 0-15,3 2 0 0,-3-7-14 0,3 5 2 16,3-6 1-16,-3 1 0 16,-1-6-51-16,4 1-10 0,-3-1-3 0,3-5-516 0,0-2-103 15</inkml:trace>
  <inkml:trace contextRef="#ctx0" brushRef="#br0" timeOffset="100005.8421">9613 16608 1258 0,'0'0'36'0,"3"8"7"0,-3-3-35 0,3 3-8 0,-3-3 0 0,0 3 0 15,0-8 112-15,0 0 20 0,0 0 4 0,0 0 0 16,0 0-27-16,0 0-5 0,0 0-2 0,0 0 0 16,0 0-41-16,0 0-8 0,-3-8-1 0,3 6-1 15,0-9-20-15,-3 3-4 0,3 0-1 0,0-2 0 16,0 2-14-16,0 0-2 0,3-3-1 0,0 3 0 15,0-2-9-15,0 4 0 0,0-2 0 0,3 3 8 16,-3-3-8-16,3 3 0 0,0-3 0 0,0 8 0 16,0-5-20-16,0-3-7 0,3 8-1 0,-3-3 0 15,3-2-124-15,0 0-24 0,0 5-6 0,0-3-653 16</inkml:trace>
  <inkml:trace contextRef="#ctx0" brushRef="#br0" timeOffset="100362.0159">9851 16460 1393 0,'0'0'30'0,"0"0"6"0,0 0 2 0,0 0 2 0,0 0-32 0,0 0-8 15,-5 2 0-15,5-2 0 0,-6 3 73 0,0 0 13 16,0-1 2-16,6-2 1 0,-6 6-37 0,3-4-7 16,0 4-1-16,-3-1-1 0,3 3-27 0,-3-3-4 0,6 0-2 15,-3 3 0-15,0 0 3 0,3 0 1 0,-3-3 0 0,3 9 0 16,0-4-1-16,3 1 0 0,0-1 0 0,-3 1 0 15,3-3-5-15,3 0-8 0,-3 5 11 0,3-5-11 16,-3-3 12-16,3 3-12 0,0-2 12 0,-6-6-12 16,6 0 8-16,0 0-8 0,0 0 0 0,2-6 0 15,-5-2 12-15,3 3-12 0,0-3 12 0,-3 0-12 16,3-2 16-16,-3 2-4 0,0-6-1 0,0 7 0 16,0-4-2-16,-3 3 0 0,3 0 0 0,0-3 0 15,-3 9-9-15,0 2 12 0,0 0-12 0,0 0 12 16,0 0 7-16,0 0 1 0,0 0 1 0,0 0 0 15,0 0-6-15,6 2-2 0,-3 9 0 0,3-3 0 16,-3 0-13-16,0 3 8 0,3 2-8 0,-3 0 0 16,3 0 0-16,-3 0 0 0,3 1 0 0,0-6-676 15,3 5-140-15</inkml:trace>
  <inkml:trace contextRef="#ctx0" brushRef="#br0" timeOffset="101369.3715">10116 16433 1321 0,'0'0'28'0,"0"0"7"0,0 0 1 0,0 6 2 0,-3 2-30 0,3-3-8 0,0 3 0 0,3 0 0 16,-3 0 46-16,6 0 8 0,-6-1 2 0,3-1 0 15,3 7-12-15,-3-5-3 0,0-3 0 0,0 8 0 16,0-7 2-16,0 2 0 0,3 0 0 0,-3-3 0 0,-3-5-6 0,3 5-1 16,-3-5 0-16,0 0 0 0,0 0-7 0,0 0-1 15,0 0-1-15,0 0 0 0,0 0 2 0,0 0 1 16,0 0 0-16,-3-5 0 0,3-3-13 0,0 0-2 15,-3-3-1-15,3-2 0 0,-3 5-14 16,3-5 9-16,-3 2-9 0,3 1 8 0,0-1-8 0,0 3 0 16,3-2 0-16,0 2 0 0,0-3 0 0,0 3 0 15,3 0-9-15,-3 3 9 0,6 5 0 0,-3-3 0 16,3 1 0-16,-3 2 0 0,3 5-13 0,0-5 4 16,0 8 1-16,-1-3 0 0,-2 1 8 0,0 2-10 15,3 0 10-15,-3-3-10 0,0 3 10 0,-3-3 0 0,3 3 0 16,-3 0 0-16,3-5 0 0,-6 7 0 0,3-7 0 0,-3-3 0 15,3 10 8-15,-3-10-8 0,3 3 10 0,-3-3-10 16,0 0 18-16,0 0-2 0,0 0-1 0,0 0 0 16,0 0-1-16,0 0 0 0,0 0 0 0,0 0 0 15,0 0 2-15,0 0 0 0,3-3 0 0,-3-2 0 16,3-3-7-16,-3-2-1 0,3 2 0 0,-3-3 0 16,3-2-8-16,-3 0 0 0,3-1 0 0,-3 1 8 15,3 0-8-15,0 5 0 0,-3-3 0 0,3 1 0 16,0 2 0-16,-3 0 0 0,6 3 0 0,-6 5 0 15,0 0-11-15,3-3 3 0,3 3 0 0,0 0 0 16,-6 0-4-16,9 5-1 0,-3-2 0 0,2 7 0 16,-2-2 5-16,0 0 8 0,0-2-13 0,0 7 5 15,3-8 8-15,-3 3 0 0,0 0-9 0,3-3 9 16,0 3 0-16,-3-2 0 0,3-1-9 0,0-2 9 0,0-1 0 0,0 1 0 16,0-3 0-16,0 0 0 0,-1-3 0 15,1-2 0-15,0 0 0 0,0 2 0 0,-3-8 0 0,3 6 0 16,-3-3 0-16,0-5 0 0,-3 0 0 0,3 5 8 15,-3-6-8-15,-3 4 0 0,3-3 9 0,-3-1-9 16,-3 1 8-16,3 0-8 0,-3 5 8 0,0 0-8 16,-3 0 0-16,0 0 8 0,3 3-8 0,-3 2 0 15,0-2 0-15,0 5 0 0,3 0 0 0,3 0 0 16,-6 5 0-16,3 3 0 0,-3 0-16 0,3 3 4 16,3 2 0-16,0-2 1 0,0 2 11 0,3 0-13 15,0 0 5-15,3 0 8 0,0 1-11 0,0-6 11 0,0 5-8 0,3-3 8 16,0-2 0-16,0-2 0 15,0-4 0-15,0 4-8 0,3-4 8 0,-3-4 0 16,3 2 0-16,-1-6 0 0,-2-2-11 0,3-5 0 0,-3 0 0 16,0-3 0-1,0-5-35-15,-3 0-7 0,0-6-2 0,0 1-554 0,-3-6-111 0</inkml:trace>
  <inkml:trace contextRef="#ctx0" brushRef="#br0" timeOffset="101825.8848">10694 15785 1274 0,'0'0'28'0,"0"-5"5"0,-3-3 2 0,3 8 1 0,0 0-28 0,0 0-8 0,0 0 0 0,0 0 0 16,0 10 60-16,0 1 10 0,0 2 2 0,0 6 1 16,3-1-10-16,0 3-3 0,0 3 0 0,0-3 0 15,0 6 0-15,0-1 0 0,0-5 0 0,0 3 0 16,0-3-14-16,3-2-3 0,-3 7-1 0,3-4 0 16,0 1-14-16,-4 1-2 0,7 3-1 0,-3-3 0 15,0-1-13-15,3 1-2 0,0-3-1 0,0 0 0 0,-3-2-9 0,3 0 12 16,3-4-12-16,-3-1 12 0,0-4-12 15,0 1 0-15,0-3 9 0,0-3-9 0,-1-2 8 16,1-3-8-16,-3 5 8 0,3-5-8 0,0-5 8 0,-3 2-8 16,0-2 10-16,0-3-10 0,-3-3 10 0,3 1-10 15,-3-4 10-15,0-1-10 0,3-4 0 0,-6 0 0 16,0-2 0-16,0 0-10 0,0 3 10 0,0-1 0 16,0 3 0-16,0 0-8 0,0 3 8 0,-3 0 0 15,0 5-9-15,3-3 9 0,-3 3-8 0,0 3 8 16,0-3-10-16,3 8 10 0,-6 0-9 0,6 0 9 15,0 0-8-15,-6 5 8 0,3 1-14 0,0 2 2 0,0 0 1 0,3 5 0 16,0-3 11-16,0 6 0 0,6-2 0 0,-3 4-8 16,3-5 8-16,0 6 0 0,3-3 0 0,0 0 0 15,0-6 8-15,3 1-8 0,0-3 8 0,0-3-8 16,-1 0 0-16,1-2 0 0,3-3 0 0,-3-3 0 16,0-2 8-16,0 2-8 0,3-7 10 0,-3 4-10 15,-3-7 0-15,0 0 0 0,0 0 0 0,-1 0 0 16,-2-3-17-16,-3 0-3 0,0 0-1 0,0 3 0 31,-3-3-119-31,0 3-24 0,-3-1-5 0</inkml:trace>
  <inkml:trace contextRef="#ctx0" brushRef="#br0" timeOffset="102014.1189">10709 16047 1414 0,'0'0'40'0,"-6"5"9"0,3-2-39 0,3-3-10 0,-6 3 0 0,6-3 0 0,0 0 32 0,0 0 4 15,0 0 0-15,0 0 1 0,0 0 0 0,0 0 0 16,0 0 0-16,6 2 0 0,3-2 4 0,-3-2 1 16,3-4 0-16,0 1 0 0,-1 2-21 0,4-2-4 15,0-3-1-15,0-2 0 0,3 4-28 0,0-2-7 16,0 0-1-16,0 3-512 16,3-3-104-16</inkml:trace>
  <inkml:trace contextRef="#ctx0" brushRef="#br0" timeOffset="102254.9518">11280 16216 1620 0,'0'0'46'0,"0"0"10"0,-3 6-45 0,3-6-11 0,0 0 0 0,0 0 0 16,0 0 136-16,0 0 24 0,0 0 6 0,-6-6 1 15,3-2-81-15,-3 0-16 0,3-5-3 0,0 0-1 16,0-3-25-16,3 3-5 0,0-6 0 0,3 3-1 15,-3 3-6-15,3-3-1 0,3 1 0 0,0 1 0 16,0-4-8-16,0 5-1 0,3-1-1 0,0-2 0 16,0 3-18-16,3 0 0 0,3-3 8 0,-3 8-8 15,6-5 0-15,-1 2 0 0,1 1-11 0,3-1-786 16,0 3-158-16</inkml:trace>
  <inkml:trace contextRef="#ctx0" brushRef="#br0" timeOffset="129713.6249">6161 7482 1303 0,'0'0'28'0,"0"0"7"0,0 0 1 0,0 0 0 0,0 0-28 0,0 0-8 0,3 0 0 0,2-2 0 15,1 2 15-15,0-3 1 0,6 0 1 0,0 1 0 16,-3-3-1-16,6-1-1 0,6 1 0 0,0-3 0 16,0 3 2-16,-1-1 1 0,1-1 0 0,3 1 0 15,3 1-2-15,0-3-1 0,-4 3 0 0,4-3 0 0,0 5 2 0,-3-2 1 16,0-3 0-16,-1 0 0 0,-2 3-3 0,3-1-1 15,-3-2 0-15,-3 3 0 0,0 0 2 0,-1 2 1 16,4-2 0-16,-6 0 0 0,0 5-6 0,-3-6-2 16,3 4 0-16,-15 2 0 0,0 0-1 0,0 0 0 15,12 0 0-15,-12 0 0 0,0 0 8 0,0 0 2 16,0 0 0-16,0 0 0 0,0 0 8 0,0 0 2 16,0 0 0-16,0 0 0 0,0 0 9 0,0 5 3 15,-3-2 0-15,-6 2 0 0,0-2-12 0,-6-1-1 16,0 1-1-16,-3-1 0 0,-3 1-7 0,1 0-2 15,-1-1 0-15,-3-2 0 0,0 3 3 0,3-3 1 16,-5 0 0-16,2 3 0 0,0-3 0 0,0 2 0 0,-3 1 0 0,6-3 0 16,-2 0-21-16,2-3 0 0,0 3 0 0,0 0-12 15,3 0 36-15,3 0 6 0,4 0 2 0,2-2 0 16,0 2-32-16,6 0-16 0,-3 0 1 0,3 0 1 16,0-3 14-16,0 3 0 0,3-3 9 0,0 1-9 15,0 2 0-15,0 0 0 0,9-3-11 0,0-2 11 16,6 2-12-16,-4-2 12 0,4 5-12 0,3-3 12 15,3 1-16-15,-3-4 4 0,3 4 0 0,0 2 1 16,-1 0 11-16,1-3-10 0,3 3 10 0,-3 0-10 16,0 0 10-16,0 0 0 0,-1 0 0 0,-2 0 0 15,3 0 0-15,-3 3 0 0,-3-3 0 0,0 0 0 16,-3 0 0-16,-12 0 0 0,12 2 0 0,-1 1 0 16,-11-3 0-16,0 0 8 0,0 0-8 0,0 0 0 15,0 0 0-15,0 0 9 0,0 0-9 0,3 8 0 16,-6 0 26-16,-3 0-2 0,-2-3 0 0,-4 0 0 15,-3 3-2-15,-3-2-1 0,-3-1 0 0,-3-2 0 0,3-1 3 0,1 1 0 16,-10-3 0-16,3 0 0 0,-3-5-4 0,0 2-1 16,-5-5 0-16,5 3 0 0,-3-3 6 0,4-3 2 15,-1 3 0-15,0-2 0 0,3 2-9 0,0 0-2 16,7 0 0-16,-1 0 0 0,3 0-16 0,3 3 10 16,3 2-10-16,6 0 8 0,0 1-8 0,0 2-11 15,6 0 3-15,0 0 0 0,0 0-12 0,0 0-1 16,6 10-1-16,3-2 0 0,3 0 6 0,3 3 2 15,3-1 0-15,0 1 0 0,2 2-8 0,7-2-2 0,6 2 0 16,6 0-762-16,5 0-153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9T18:37:05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21380 7779 939 0,'0'0'20'0,"0"0"5"0,0 0 1 0,0 0 1 0,0 0-27 0,0 0 0 0,0 0 0 0,-3 5 0 16,0 3 61-16,0-3 7 0,3 1 2 0,-3-1 0 15,0 0-5-15,0 3-1 0,3-8 0 0,0 5 0 0,0-5 32 16,0 0 7-16,0 0 1 0,3 6 0 0,0-4-58 16,-3-2-11-16,0 0-3 0,6 3 0 0,0-3 5 0,-6 0 1 15,9-5 0-15,-3-1 0 0,3 1-2 0,-1-3 0 16,4-2 0-16,-3-1 0 0,0-2 2 0,0-3 0 16,3 0 0-16,-3-3 0 0,0 1-18 15,3-3-4-15,-3-3-1 0,0 3 0 0,0-3 9 16,0 3 1-16,-3-6 1 0,2 4 0 0,-5-1-2 0,3-3 0 15,0-2 0-15,-3 0 0 0,0 3 6 0,0-6 1 16,-3 3 0-16,0-3 0 0,-3 3-1 0,0-3 0 16,-3-2 0-16,3 5 0 0,-3-3-7 0,-3 0-2 15,1-2 0-15,-1-1 0 0,-3 1 5 0,0 0 1 16,-6-3 0-16,3-3 0 0,-3-2-19 0,0 2-8 0,-2-2 8 16,-4 2-8-16,3 0 12 0,-3-2-4 0,0-1 0 15,0-2 0-15,-5 3-8 0,2-3 10 0,0 3-10 16,0-6 10-16,3 3-10 0,-2 0 0 0,2 0 0 0,-3 0 0 15,0-2 0-15,-2-1 0 0,-1 0 8 16,0 3-8-16,3-2 0 0,0 2 0 16,1-3 0-16,-1 1 8 0,0-1-8 0,0 0 0 0,3-2 0 0,1-3 0 15,2 0 0-15,0 0 0 0,3 0 0 0,3-2 0 16,-3-1 0-16,3 1 0 0,1-3-9 16,2-3 9-16,0 2-8 0,3-1 8 0,3-1 0 0,0 3 0 15,3-1 0-15,0 1 0 0,0-3 0 0,3 0 0 16,-3 1 0-16,6 1-8 0,0-2 8 0,3 3 0 15,-3-3 0-15,6 1 0 0,3-4-8 0,0 1 8 16,3-1 0-16,-4 1-8 0,7-1 8 0,0 3 0 16,0-2-9-16,0 5 9 0,-3 5 0 0,0 2-9 15,-3 9 9-15,-1 2 0 0,-5 6 0 0,0 5 0 0,0 5 0 16,-3-2 0-16,-3 7 0 0,0 3 0 0,3 0-13 0,-6 3-4 16,3 5-1-16,-3-2 0 15,0 4-70-15,3-2-13 0,0 3-3 0,0 2-1080 16</inkml:trace>
  <inkml:trace contextRef="#ctx0" brushRef="#br0" timeOffset="20015.4672">20969 2667 1148 0,'0'0'25'0,"0"0"6"0,0 0 1 0,0 0 0 0,0-5-32 0,0-1 0 0,0 6 0 0,0-2 0 16,-3-4 82-16,3 6 10 0,0 0 3 0,0 0 0 16,0 0-25-16,0 0-5 0,0 0-1 0,0 0 0 15,6 8-21-15,0 0-5 0,-3 6-1 0,3 1 0 0,-3-1-9 16,0-1-1-16,3 3-1 0,0 0 0 0,0 2-4 0,-3 3-1 15,3 6 0-15,0-6 0 0,-4 5-5 0,4 4 0 16,-3-4-1-16,-3 0 0 0,3 1-3 0,0-1 0 16,-3 1 0-16,3-3 0 0,0-1-4 0,-6 1 0 15,3-5-8-15,3 2 12 0,-3-3 0 0,3 4-1 16,-3-4 0-16,3-5 0 0,-3 1-11 0,3-1 0 16,-3-3 0-16,3 1 0 0,0 0 0 0,-3-3 8 15,3-3-8-15,0 0 8 0,-3-5-21 0,0 0-5 16,0 0-1-16,0 0 0 15,6-5-127-15,-3-3-26 0,0-3-4 0</inkml:trace>
  <inkml:trace contextRef="#ctx0" brushRef="#br0" timeOffset="20383.59">20948 2720 1362 0,'0'0'38'0,"-3"-8"10"0,3 3-39 16,0-6-9-16,-3 1 0 0,3 2 0 0,0-3 50 0,3 6 8 0,0-9 2 0,0 7 0 15,3-7-16-15,0 9-2 0,-3-8-1 0,6 2 0 16,0 3-13-16,0 0-2 0,0 3-1 0,0 2 0 16,0-2-12-16,-1 5-2 0,4 0-1 0,-3 3 0 15,0-1-10-15,0 4 12 0,0-4-12 0,0 6 12 16,0-2 0-16,-3 7 0 0,0-8 0 0,0 6 0 15,0-1 3-15,-3 3 1 0,0-5 0 0,0 3 0 0,-3 2 18 0,0 0 4 16,0 1 1-16,-3-1 0 0,0 0-2 0,0 0 0 16,0 1 0-16,-3-4 0 0,3 3-9 0,-3 1-3 15,3-1 0-15,0-3 0 0,-3 1-12 0,3 2-2 16,-3-5-1-16,3 0 0 0,0-3-2 0,0 1-8 16,0-1 12-16,3-5-4 0,0 0-8 0,-3 3 8 15,3-3-8-15,0 0 8 16,0 0-41-16,0 0-9 0,0 0-2 0,0-6-630 15,0-2-126-15</inkml:trace>
  <inkml:trace contextRef="#ctx0" brushRef="#br0" timeOffset="21044.6371">21216 2601 950 0,'0'0'20'0,"3"8"5"0,0 0 1 0,-3 0 2 0,6-3-28 0,-3 3 0 0,0 2 0 0,0-4 0 16,3 2 68-16,-3-3 8 0,-3-5 1 0,3 5 1 16,0 3 2-16,-3-8 1 0,3 6 0 0,-3-6 0 15,0 0-4-15,0 0-1 0,0 0 0 0,0 0 0 16,0 0-12-16,0 0-4 0,0 0 0 0,0 0 0 16,0 0-16-16,0 0-4 0,-6-6-1 0,3-2 0 15,0 3-12-15,0-6-3 0,0 3 0 0,0-5 0 16,0 0-6-16,0 0-2 0,3-6 0 0,-3 3 0 0,0 1-3 15,3-1-1-15,0 0 0 0,0 0 0 0,0-3-12 0,0 4 8 16,3 4-8-16,0-2 0 0,-3 2 8 0,3 1-8 16,0 4 0-16,-3 6 0 0,6-10 0 0,0 7 0 15,0-2 0-15,-6 5 0 0,0 0 0 0,0 0 0 16,0 0 0-16,9 5-10 0,0-5 10 0,0 3 0 16,-4-1 0-16,7 6-8 0,0-5 8 0,-3 2 0 15,-9-5 0-15,15 5-8 0,-3-2 8 0,0 2 0 16,0 1 0-16,-3-6 0 0,3 2 0 0,-3 1 0 15,2-6 0-15,-11 3 0 0,0 0 0 0,12-2 0 16,-3 2 0-16,-9 0 0 0,12-6 0 0,-3 1 8 0,0 2-8 16,-3-2 0-16,0 0 0 0,0-3 0 0,-3 0 0 15,0 3 0-15,3-3 0 0,-3 2 0 0,-6 4 10 0,3-1-10 16,0-5 0-16,0 3 0 0,-3 0 0 0,0 2 0 16,3-5 8-16,0 8 1 0,-3-5 1 0,-3 5 0 15,0-5-10-15,0 2 0 0,3-2 0 0,-3 5 0 16,3 0-10-16,0 0 10 0,-3 0 0 0,6 0-9 15,0 0 0-15,-3 5 0 0,-3 3 0 0,3 5 0 16,3-5 9-16,0 3-10 0,-3 2 10 0,0 0-10 16,3 0 10-16,0 0-10 0,0 1 10 0,-3 2-10 15,6-1 10-15,0 1 0 0,0-2 0 0,0-1 0 16,0-3 0-16,3 4 0 0,0-9 0 0,0 5-8 16,3-2 8-16,0-2 0 0,-3 2 10 0,0-8-10 15,3 8 0-15,0-8 0 0,0 0 0 0,-3 0 0 16,3 2 0-16,0-2 0 0,-1-2 0 0,-2 2 0 15,0 0 0-15,3-8-10 0,-3 5 10 0,0-2-8 16,0-1-33-16,0-2-7 0,3 1 0 0,0-1-597 16,-3 0-119-16</inkml:trace>
  <inkml:trace contextRef="#ctx0" brushRef="#br0" timeOffset="21718.0101">21749 2310 1465 0,'-3'-3'32'0,"3"3"6"0,0 0 2 0,-3-5 2 0,3-3-34 0,-3 3-8 0,-3-1 0 16,0-2 0-16,0 3 79 0,3 0 13 0,0 0 4 0,-6 2 0 15,-3-2-39-15,3 2-7 0,0 3-2 0,3 0 0 16,-3 0-23-16,4 3-5 0,-1 2 0 0,0 3-1 15,0 0-8-15,0 2-2 0,0 1 0 0,3 2 0 16,0 3-9-16,3 3 0 0,-3-1 0 0,3 3 0 16,0-2 0-16,0-1 0 0,0 3 0 0,3-5 0 15,0 0 0-15,3-3 0 0,0 1 0 0,0-1 0 16,-3-8 0-16,3 3 0 0,0-3 10 0,2 3-10 16,-2-8 13-16,0-5-4 0,3 2-1 0,0-2 0 15,0 0 12-15,0-3 1 0,-6-5 1 0,3-1 0 16,0-4-6-16,-3-1-2 0,0 1 0 0,0 2 0 15,3-10 2-15,-6 7 0 0,0-5 0 0,3 0 0 0,0 6-2 0,-6-9 0 16,3 4 0-16,-3 1 0 0,-3-4-6 0,3 2 0 16,0 3-8-16,3-5 12 0,0-1-4 0,-3 1 0 15,0 2-8-15,3 3 12 0,0-1-12 0,0 4 0 16,-3-1 0-16,0 1 0 0,3 2 0 16,-3 3 0-16,3 2 0 0,0 3 0 0,-3 3 0 0,3-3 0 15,6 8 0-15,-6 0 0 0,0 0-12 0,0 0 2 16,0 0 0-16,3 8 0 0,-3 3 10 0,0 2-12 15,3 8 12-15,3-5-12 0,0 8 4 0,-3-3 0 16,0 3 0-16,-3 2 0 0,6 1 8 0,-6-1-12 16,3 0 12-16,3 1-12 0,0-3 12 0,-3 2 0 0,3-5-9 15,0 3 9-15,3-3 0 0,-4-2 0 0,-2-1-9 0,9 4 9 16,-6-9 0-16,3 3 0 0,0 0-8 0,-3-3 8 16,0-5 0-16,3 2 0 0,-3-2 0 0,0-2 0 15,0 1 0-15,3-7 0 0,-3 0 0 16,-6 0 0-16,3 0 0 0,-3 0 11 0,9-7-11 0,-3-4 10 15,0 3-10-15,0-5 8 0,-1 0-8 0,-2-1 8 16,3 1-8-16,0-3 8 0,-3 3-8 0,0 0 8 16,-3 0-8-16,0-1-11 0,0-2 3 0,-3 3 0 31,0 0-32-31,3-3-7 0,-6 0-1 0,3-2 0 16,-6-1-131-16,7 3-26 0,-7-2-6 0,6-3-292 0,-3 2-58 0</inkml:trace>
  <inkml:trace contextRef="#ctx0" brushRef="#br0" timeOffset="21801.9696">21859 2000 712 0,'3'0'20'0,"-3"0"5"0,0 0-25 16,0-2 0-16,0 2 0 0,3 0 0 0,0 0 24 0,-3 0-1 16,0 0 0-16</inkml:trace>
  <inkml:trace contextRef="#ctx0" brushRef="#br0" timeOffset="22769.1873">22058 2037 1594 0,'0'0'35'0,"-3"-2"7"0,3-6 2 0,0 8 1 0,-3-6-36 0,0-2-9 0,3 8 0 0,0-5 0 16,0 5 72-16,0 0 13 16,-3 0 3-16,3 0 0 0,0 0-32 0,-3 0-7 15,-2 5-1-15,5-5 0 0,0 11-28 0,-3 2-7 0,0 3-1 0,3-3 0 16,-3 3-12-16,3 0 8 0,0 0-8 0,-6 3 0 15,3-6 8-15,0 3-8 0,6-3 0 0,0 3 9 16,3-8-9-16,-3 2 12 0,0 1-12 0,3-1 12 16,2-4-12-16,1 2 0 0,-3-8 0 0,0 2 0 15,3-2 0-15,0-2 0 0,3 2 0 0,-3-8 8 16,3 2 12-16,-3-1 1 0,3-7 1 0,-3 1 0 16,0 2-22-16,2-7-18 0,-2 2 3 0,-3-2 1 15,0-1 14-15,0-2-12 0,0 2 12 0,0-7-12 16,0-1-4-16,-3 1 0 0,-3-3 0 0,3 2 0 15,-3-2-1-15,0 3-1 0,-3-6 0 0,3 6 0 0,0-6 2 16,-3 5 1-16,0 1 0 0,0 2 0 0,3 3 15 16,0 0 0-16,0 5-10 0,0 3 10 0,0 2 0 0,0 6 0 15,3-3 0-15,-3 3 0 0,-3 5 11 0,3 0 3 16,0 0 1-16,3 5 0 16,0 8-15-16,0 0 0 0,-3 1 0 0,3 1 0 0,3 4 0 0,-6 0 0 15,-3-1 0-15,6 6 0 0,0 0 0 0,0-3 0 16,-3 3 0-16,0 5 0 0,3 0 8 0,3-3-8 15,-3 1 0-15,3 2 0 0,0-5 10 0,3-1-10 16,-3-1 10-16,6-1-10 0,-3-3 8 0,-1-4-8 16,1-1 0-16,3-3 0 0,-3 1 11 0,0-6-11 15,-3 1 12-15,3-1-12 0,0-5 14 0,0 0-4 0,-3-3-1 16,0 1 0-16,0-6 3 0,3 2 1 0,-3-7 0 16,0 3 0-16,-3-4-3 0,3-2-1 0,-4 1 0 0,4-1 0 15,-3-6-9-15,-3 4 12 0,0-1-12 0,0 6 12 16,0-8-3-16,-3 5 0 0,-3 3 0 0,6 5 0 15,0-5-9-15,-5 5 0 0,2 3 0 0,0 5 0 16,3 0 0-16,0 0 0 0,0 0 0 0,-6 5 0 16,0 8 0-16,3-5 0 0,0 5 0 0,3 6-11 15,-3-6 11-15,6 0 0 0,0 0 0 0,3 6-8 16,-3-11 8-16,3 5 0 0,3-2-9 0,-7-3 9 31,10 0-39-31,0-3-3 0,-3-2-1 0,3-1 0 0,0-4-9 0,0-1-1 0,0 3-1 16,3-8 0-16,-3-3 1 0,0 3 0 0,-1-2 0 0,1-1 0 15,-3-5 9-15,6 1 3 0,-6-4 0 0,0 6 0 16,0-6 32-16,0 6 9 0,-9-8 0 0,6 8 0 0,-12-3-13 16,6 5 1-16,6 1 1 0,-6 2 0 0,-6-3 31 15,6 8 7-15,0 3 1 0,0-5 0 0,-3 5 17 0,3 0 4 16,0 0 1-16,-3 8 0 0,3 3-40 0,-3 2-10 16,3-5 0-16,3 2 0 0,0 4 8 0,0-1 0 15,-3 0 0-15,9 0 0 0,-6-5-8 0,3 3 0 16,-3-3 0-16,6 0-11 0,3 0 11 0,-3-6 14 15,-9 1-3-15,11-3-1 0,-2 0 32 0,-9 0 6 16,6-5 2-16,0 2 0 0,-3-8 1 0,3 1 0 16,-3-3 0-16,-3 2 0 0,0-8 20 0,0 4 4 15,0-1 1-15,-3 0 0 0,0-5-28 0,3 5-4 16,-6-5-2-16,3 2 0 0,-3 1-6 0,0 2-2 16,0-3 0-16,3-2 0 0,-5 8-19 0,8-6-4 15,-9 6-1-15,3-8 0 0,-6 5-10 0,6 0 0 0,-6 6 0 0,3 2 8 31,0-6-110-31,0 6-22 0,-3 3-5 0,0 5-986 0</inkml:trace>
  <inkml:trace contextRef="#ctx0" brushRef="#br0" timeOffset="22927.2451">22073 1831 1432 0,'15'-13'32'0,"-9"7"6"0,6 1 2 0,3-3 0 0,0-5-32 0,3 0-8 0,5-1 0 0,1 4 0 16,-3 2 8-16,6-5 1 0,-3 2 0 0</inkml:trace>
  <inkml:trace contextRef="#ctx0" brushRef="#br0" timeOffset="23416.7986">23064 1421 1940 0,'0'0'43'0,"0"0"9"0,3-5 1 0,3-3 1 0,0 2-43 0,-3-2-11 0,-3 3 0 0,0-3 0 16,0 3 108-16,-3-3 19 0,3 3 4 0,-3-1 1 16,0 1-65-16,3 5-13 0,0 0-2 0,-6-3-1 15,0 3-5-15,-2 0-1 0,8 0 0 0,-6 0 0 16,0 3-45-16,-3 2 0 0,9 3 0 0,-6 3 0 15,3-6-12-15,0 8 4 0,3 1 8 0,0-6-13 16,0 5 13-16,3 0 0 0,0 0 0 0,0 6 0 16,0-6-37-16,6 0-2 0,0 0 0 0,-6-2 0 0,8 2 26 15,-5 0 5-15,0-2 8 0,0 0-13 0,3 2 13 16,-6-5 0-16,3 2 0 0,-3-2 0 0,3 3 0 0,-3-3 0 16,-3-3 0-16,0 3 0 0,0 0 0 0,-3-3 0 15,-3 3 9-15,6-2-9 0,-9-1 8 0,6 3-8 16,0-8 0-16,3 0 0 0,-6 5 0 0,3-2 0 15,-3 2 0-15,0-5 0 16,0 0-31-16,6 0-12 0,-8-5-2 0,8 2-690 16,-3-2-137-16</inkml:trace>
  <inkml:trace contextRef="#ctx0" brushRef="#br0" timeOffset="23663.9802">23234 997 1497 0,'0'0'32'0,"0"0"8"0,6 6 0 0,-3 7 4 0,0 3-36 0,0 0-8 0,3 5 0 0,-6-3 0 15,6 4 52-15,0-1 8 0,-3 3 1 0,0 2 1 16,-3 1-15-16,3-1-3 0,-3-2-1 0,0 5 0 16,0 3-12-16,0-6-3 0,0 6 0 0,0 0 0 15,0-6-13-15,-3 3-3 0,3 0-1 0,-3 0 0 16,3 0-1-16,3-2 0 0,-6-6 0 0,3-2 0 15,0-1-10-15,0 3 0 0,0-7-12 0,-3-1 12 16,3 0-61-16,0-8-5 0,0 3-1 16</inkml:trace>
  <inkml:trace contextRef="#ctx0" brushRef="#br0" timeOffset="24082.6388">23201 1439 1353 0,'0'-5'29'15,"0"0"7"-15,3 5 0 0,-3-8 4 0,0 3-32 0,6-3-8 0,0 2 0 0,0-2 0 0,-3 3 48 0,6 0 8 16,-3-3 1-16,3 3 1 0,-3-1-6 0,6-2 0 16,-3 0-1-16,0 0 0 0,3 3-20 0,-3 0-4 15,-1-3-1-15,-2 3 0 0,0-1-2 0,3 4 0 16,0 2 0-16,-9 0 0 0,0 0-8 0,6 0-1 16,0 0-1-16,-6 0 0 0,0 0-6 0,6 2-8 0,-6-2 11 0,3 11-11 15,0-3 12-15,-3 5-4 0,0 6 0 0,0-6-8 16,0 0 0-16,-3 6 0 0,3-6 0 0,-3 5 0 15,-3 4 0-15,6-1 0 0,0-3 0 0,0 1 0 16,0-3 0-16,0-1 0 0,0 1 0 0,0-2 0 16,6-4 0-16,-3-2 0 0,3 0 0 15,-3-3 0-15,-3-5 13 0,0 0-4 0,0 0-1 0,9-5 0 16,0 2 9-16,-3-2 2 0,0-8 0 0,-3 5 0 16,3-5 20-16,0-1 4 0,-3-1 1 0,0-1 0 15,-3 2-3-15,0 1 0 0,0 0 0 0,-3 2 0 16,3 4-14-16,-3-1-3 0,3 5-1 0,0 3 0 15,0 0-11-15,0 0-1 0,0 0-1 0,0 0 0 16,0 0-10-16,0 0-9 0,0 0 9 0,3 11-13 16,0-4 13-16,0 4 0 0,3-3-10 0,-3 5 10 15,-3-8-56-15,8 3-8 0,-5-8 0 0,3 6-1 16,-3-6-128-16,6-6-26 0,-3 1-5 0</inkml:trace>
  <inkml:trace contextRef="#ctx0" brushRef="#br0" timeOffset="24528.7928">23559 908 1177 0,'0'0'25'0,"0"0"6"0,0 10 1 0,0-2 2 0,6 5-34 0,-6-5 0 16,0 8 0-16,0-3 0 0,-6 3 60 0,6 3 6 15,0 7 1-15,0-7 0 0,0 7-21 0,0 1-4 0,-3-1-1 0,0 1 0 16,3 4-18-16,0-4-4 0,0-1-1 0,0 1 0 15,3-4-4-15,0 4-1 0,-3-6 0 0,8 0 0 16,1-2-5-16,-6-1-8 0,3-4 11 0,-3-1-11 16,9-3 17-16,-3 1-3 0,0 0-1 0,0-9 0 15,-9-2 7-15,12 3 2 0,0-3 0 0,-3-3 0 16,0 1 8-16,0-6 2 0,0 2 0 0,-1-7 0 16,-2 0-6-16,3 0-1 0,-3-1 0 0,0 1 0 15,-3-3-8-15,-3 3-1 0,0-3-1 0,0 3 0 16,-3 0 0-16,0 2 0 0,-6-2 0 0,9 0 0 15,-9 5-6-15,6-3-1 0,-5 8 0 0,8-4 0 16,-9 4-8-16,9 3-14 0,-6 3 3 0,3 4 1 16,0-1-5-16,3 2-1 0,-3 5 0 0,6-5 0 15,-3 2 16-15,3 4-9 0,0-1 9 0,3 0-8 16,3 0 8-16,-4-5 0 0,1 3 0 0,3-3 0 16,6-3 0-16,0 3 0 0,-3-8 0 0,6 0 0 0,-6 0 10 15,3-5-2-15,0 2-8 0,-4-2 12 0,-2-3 1 0,0 3 0 16,3-3 0-16,-3 2 0 0,-3-2 0 0,0 3 0 15,-3 0 0-15,-3-3-654 16,0 3-131-16</inkml:trace>
  <inkml:trace contextRef="#ctx0" brushRef="#br0" timeOffset="24678.3029">23475 1199 1414 0,'3'-6'40'0,"6"-2"9"0,6 3-39 0,-3-8-10 0,3 2 0 0,3-2 0 15,2 0 65-15,1-3 11 0,0-3 3 16,0-2 0-16,0 5-5 0,3 3-1 0,-4 5 0 0</inkml:trace>
  <inkml:trace contextRef="#ctx0" brushRef="#br0" timeOffset="25546.9903">21353 3281 1476 0,'0'0'32'0,"0"5"8"16,-3-2 0-16,3-3 1 0,-6 8-33 0,3 2-8 0,0 4 0 0,3-1 0 0,-3-3 24 0,0 6 4 15,0-3 0-15,3 6 0 0,0-1 6 0,-3 1 2 16,6-3 0-16,-3 2 0 0,6 1 0 0,0-3 1 16,-3 2 0-16,3-4 0 0,3-1-17 0,0 0-3 15,-3-2-1-15,3-1 0 0,-3-2 0 0,3 0 0 16,0 0 0-16,-9-8 0 0,0 0 6 0,14 3 1 16,-5-1 0-16,0-7 0 0,0 0 7 0,0-1 2 15,0-4 0-15,-3 2 0 0,3-5-1 0,-3 2 0 16,0-2 0-16,0 0 0 0,0-3-12 0,-6 0-3 15,6 0 0-15,-3-3 0 0,-3 4-3 16,3-4-1-16,-3 3 0 0,0 0 0 0,0 3 2 0,0 5 0 16,0 0 0-16,-3 3 0 0,3 5 3 0,0 0 1 15,0 0 0-15,0 0 0 0,0 0-18 0,0 0-12 16,6 5 1-16,0 6 1 0,-3-3 18 0,0 2 3 0,0 1 1 16,2-3 0-16,-2 2-24 0,0 1-4 0,3-3 0 15,-3 0-1-15,3 0 8 0,-3 0 9 0,3-3-13 16,-3 0 5-1,-3-5-37-15,6 3-7 0,3 0-2 0,0-3 0 16,0 0-135-16,0-3-27 0,-3 0-6 0,0-2-1 16</inkml:trace>
  <inkml:trace contextRef="#ctx0" brushRef="#br0" timeOffset="26194.0375">21701 3125 1562 0,'0'0'34'0,"0"0"7"0,0 0 2 0,0 0 1 0,-6 0-35 0,6 0-9 0,0 0 0 0,-3 0 0 16,-6 0 59-16,3 0 9 0,0 0 3 0,-3 2 0 15,4 1-13-15,-4 0-2 0,3 2-1 0,0-2 0 16,-3 5-23-16,3-3-4 0,3 0 0 0,0 0-1 15,0 3-18-15,0-2-9 0,3 2 10 0,0-3-10 0,3 0 0 0,-3-5 0 16,3 5-11-16,3 6 11 0,0-6-12 0,6 3 12 16,0-2-12-16,-1-1 12 0,1 0-9 0,0 0 9 15,0 3 0-15,-12-8 0 0,15 11 0 0,0-3 0 16,-3 0 0-16,-3 0 0 0,-3 0 0 0,3-3 0 16,-3 3 0-16,0 3 0 0,-3-4 0 0,0 1 16 15,-3 0-2-15,0 3 0 0,0-3 22 0,-3 2 5 16,-3 1 1-16,3-3 0 0,0 5-14 0,0-8-4 15,-6 3 0-15,0 0 0 0,0 0-11 0,0-2-2 0,3-4-1 16,0 1 0-16,6-3-2 0,0 0-8 16,0 0 12-16,0 0-4 15,0 0-39-15,-6-3-8 0,0-5-1 0,3 3-655 0,3-6-130 0</inkml:trace>
  <inkml:trace contextRef="#ctx0" brushRef="#br0" timeOffset="26391.1586">21835 3082 1414 0,'0'0'40'0,"6"3"9"0,-3 5-39 0,0 0-10 0,3 3 0 0,0-4 0 16,0 4 63-16,0 2 10 0,-3 3 3 0,3 0 0 15,0-3-20-15,-3 3-3 0,0 3-1 0,0-6 0 16,0 3 4-16,0 2 0 0,0-2 0 0,-3-3 0 16,0 3-36-16,3-3-8 0,-3-5 0 0,0 3-1 15,0-3-3-15,0-3-8 0,0-5 12 0,3 3-4 16,-3 2-20-16,0-5-5 0,0 0-1 0,3-8-591 15,0 0-119-15</inkml:trace>
  <inkml:trace contextRef="#ctx0" brushRef="#br0" timeOffset="26972.5688">22002 3239 1234 0,'0'0'27'0,"3"7"5"0,0 1 2 0,-3 0 2 0,3 0-36 0,-3 0 0 0,0 0 0 0,0-8 0 16,0 0 132-16,0 0 19 0,0 0 4 0,0 0 1 15,0 0-55-15,3-8-10 0,0 0-3 0,-6 0 0 16,3-2-30-16,0 2-6 0,0-5-2 0,0-3 0 16,-3 2-14-16,3 1-2 0,0 0-1 0,0 0 0 15,-3 0-3-15,3 2-1 0,-3-2 0 0,3 0 0 16,-3-1-29-16,3 4 0 0,-3 2 0 0,0 2 0 15,3 1 8-15,0 5-8 0,0 0 0 0,-3 0 9 16,3 0-9-16,0 0 0 0,0 0 0 0,-3 8 0 16,0 3-14-16,3-1 5 0,0 4 1 0,3-9 0 15,3 5 8-15,-3 1 0 0,0 0 0 0,6-4 0 16,0 4 0-16,-3-3 0 0,6-3 0 0,-1-2 0 16,-2 0-27-16,6-3-3 0,0 0-1 0,0-3 0 15,0-2 15-15,0-1 2 0,0-4 1 0,0-1 0 16,-4 1 3-16,4-4 1 0,-3 1 0 0,-3-3 0 15,-3 3 9-15,0-3 0 0,3 3 0 0,-6 2 0 0,0-2 0 16,-3 0 0-16,-3 8 0 0,3-9 0 0,-3 6 0 0,-3-2-8 16,0 2 8-16,0 3-12 0,-3-1 0 0,9 6 0 15,0 0 0-15,0 0 0 16,0 0-11-16,-3 0-2 0,3 0-1 0,-3 6 0 0,3 2 4 0,3 0 1 16,-3 2 0-16,3 1 0 0,3-1 8 0,3 3 1 15,3 3 1-15,-3-2 0 16,3 1-17-16,0 1-3 0,-3 6-1 0,6-9 0 0,-6 5 32 0,-1 1 0 15,1-3 0-15,-3 2 0 0,-3 1 13 0,-3 2-4 16,0-5-1-16,0 2 0 0,-3-2 26 0,0 5 5 16,0-7 1-16,-9 1 0 0,4 4 17 0,-1-3 4 15,-3-3 1-15,9 0 0 0,-9 0-13 0,3-2-2 0,-3-3-1 0,6-3 0 32,0 3-59-32,0-5-12 0,-3 0-3 0,3-3 0 0</inkml:trace>
  <inkml:trace contextRef="#ctx0" brushRef="#br0" timeOffset="27664.71">22526 2696 1177 0,'0'0'25'0,"0"-3"6"0,6-4 1 0,-3 1 2 0,3 1-34 0,-3 2 0 15,3 1 0-15,-1 4 0 0,1 1 96 0,0 8 13 16,3-1 3-16,-3 9 0 0,0 2-36 0,6 5-6 16,-3 3-2-16,0 3 0 0,-3 5-12 0,-3 5-4 0,6-2 0 15,-6 3 0-15,0-1 13 0,-6 0 3 0,3 1 0 0,0-1 0 16,-3 0-36-16,3-2-8 0,-3-11 0 0,-3 5-1 16,6-5-13-16,0-2-2 0,0-1-8 0,0-2 12 15,0-5 18-15,0-3 3 0,0-6 1 0,0 1 0 31,0-3-56-31,0-3-11 0,0-5-3 0,0 0 0 16,0 0-28-16,0-5-7 0,9-9-1 0,-6 1 0 16,-3-5-36-16,0-1-7 0,-3-10-1 0,0 3-1 15,-3-3-34-15,3-6-6 0,-6 3-2 0,0 1 0 16,0-9-52-16,3 6-10 0,0-1-3 0,-3 1 0 0,9 2 260 16,-3 0 51-16,3 1 10 0,0 1 3 0,0 4 67 0,3-1 13 15,3 6 4-15,0-2 0 0,3 1-68 0,-3 4-14 0,0-3-2 16,3 5-1-16,0 3-19 0,3 5-4 0,-3-11-1 0,3 11 0 15,-3-2-27-15,0 2-4 0,2 2-2 0,1 4 0 16,0 2-27-16,-12 0-6 0,0 0-1 0,15 5 0 0,-3 3 7 0,-3-3 1 16,0 6 0-16,-6 2 0 0,3 0 2 0,-3 0 1 15,-3 6 0-15,-3 0 0 0,-3 2 0 0,3 3 0 16,-6-6 0-16,0 8 0 0,-3-4 21 0,6 1 5 16,-6-1 1-16,3-1 0 0,3-3-27 0,-3 1-6 15,1-6-1-15,8 0 0 0,0-2-12 0,-3-1 11 16,-3-2-11-16,6-5 10 0,0 0-10 0,0-3 0 15,0 0-10-15,0 0 10 16,0-8-60-16,0-3-7 0,0-5-1 0,0 3-640 16,-3-11-129-16</inkml:trace>
  <inkml:trace contextRef="#ctx0" brushRef="#br0" timeOffset="27917.6017">22808 2185 1403 0,'3'0'40'0,"-3"0"8"0,0 0-38 0,0 0-10 0,6 6 0 0,0-1 0 16,0 8 36-16,-6 3 6 0,0 3 1 0,6 2 0 16,-3 3 5-16,-3 2 0 0,0 1 1 0,0 4 0 15,0 4 11-15,0 2 3 0,0-3 0 0,-3 1 0 16,-3 2-15-16,6-6-2 0,0 4-1 0,0 2 0 16,-6 2-12-16,6-7-2 0,0 3-1 0,3-4 0 15,0-4-18-15,-3 5-4 0,0-6-8 0,9 0 12 16,-3 1-2-16,0-9-1 0,-6-2 0 0,12 0 0 15,-6-3-23-15,0 1-5 0,0-4-1 0,-6-4 0 16,9-1-120-16,-3-5-25 0,0 0-5 0,-6 0-1 16</inkml:trace>
  <inkml:trace contextRef="#ctx0" brushRef="#br0" timeOffset="28451.6829">23047 2627 1551 0,'0'0'34'0,"-6"0"7"0,-3-5 2 0,9 5 1 0,0 0-36 0,-3 0-8 16,-3 0 0-16,6 0 0 0,-3 5 28 0,-3 3 3 16,3-5 1-16,0 7 0 0,-3 4 3 0,6-6 1 15,0 2 0-15,0 3 0 0,-3 3-26 0,3-2-10 16,3-4 8-16,-6 6-8 0,0-3 12 0,3 3-4 0,3-3 0 0,0 3 0 16,3-3 10-16,0-2 2 0,-3-3 0 0,-3-8 0 15,0 0 0-15,6 5 0 0,0-2 0 0,-6-3 0 16,3-3 2-16,6-2 1 0,-3 0 0 0,0 2 0 15,-6-10-11-15,8 2-3 0,-2 1 0 0,0-4 0 16,0 1-1-16,-3 3 0 0,3-4 0 0,0 1 0 16,0 0 0-16,-3 0 0 0,-3 2 0 0,0 3 0 15,0 3-8-15,0 0 0 0,0 5 0 0,0 0 0 16,0 0 0-16,0 0 12 0,0 0-4 0,0 0 0 16,0 8-8-16,-3-1 0 0,3 7-10 0,3-6 10 15,-3 2 0-15,6 1 0 0,-3-1 8 0,-3-4-8 16,3 2 0-16,0 0 0 0,-3-8 0 0,0 5 0 15,3 3 28-15,-3-8-2 0,0 0 0 0,6-3 0 16,0 0-3-16,3-2-1 0,-3-3 0 0,0 0 0 16,6 0-2-16,0-5 0 0,-6 0 0 0,5 2 0 0,-2-2-12 15,0 3-8-15,-3-4 10 0,-3 6-10 0,0-2 9 0,-3 4-9 16,9-1 8-16,-9 7-8 0,0 0 0 0,0 0 0 16,0 0 0-16,0 0 0 0,0 0 0 0,0 0 13 15,9 7-3-15,-6 1-1 0,6 0-24 0,-9 3-5 16,9-3 0-16,-6 2-1 0,3-4 21 0,-3 2 0 15,6 5 0-15,-3-10 0 0,-3 2 0 0,3 0 0 16,0-5 0-16,-6 0 0 0,6 0-21 0,-1 0 3 16,4-8 1-16,-3 3 0 15,-3-3-33-15,9-3-6 0,-3 3-2 0,0-10 0 16,0 5-141-16,-6-6-28 0,6 1-5 0</inkml:trace>
  <inkml:trace contextRef="#ctx0" brushRef="#br0" timeOffset="28644.5386">23401 2088 1407 0,'0'0'40'0,"0"5"8"0,0 0-38 0,-3 8-10 0,3 3 0 0,3 3 0 16,-3-3 73-16,3 7 13 0,0-4 2 0,-3 7 1 15,0 1 0-15,0 5 0 0,0-3 0 0,6 3 0 16,-3-1-50-16,-3 1-11 0,3-3-1 0,0 0-1 16,0 0-12-16,-3-5-2 0,0 3-1 0,0-9 0 15,3 3-3-15,-6-2 0 0,3-3 0 0,-3 0 0 16,0-1-48-1,-3-1-11-15,0-1-1 0,-3-3-856 0</inkml:trace>
  <inkml:trace contextRef="#ctx0" brushRef="#br0" timeOffset="28781.7169">23306 2543 1911 0,'0'0'42'0,"8"-6"9"0,4-2 1 0,3-5 2 0,0 0-43 0,12-6-11 15,-3 1 0-15,6-3 0 0,2 2 44 0,4-2 6 16,-3 3 2-16,-1-1 0 0,1 6-33 0,-6 2-7 15,3 1 0-15</inkml:trace>
  <inkml:trace contextRef="#ctx0" brushRef="#br0" timeOffset="29570.8314">21841 4030 1530 0,'-3'0'43'0,"0"0"10"0,3 2-42 0,0 1-11 0,0 2 0 0,0 3 0 0,0 0 19 0,3 5 1 16,-3 1 1-16,0 1 0 0,0-1 10 0,3 2 1 15,0 2 1-15,-3-2 0 0,3 2 15 0,-3-2 2 16,0 0 1-16,9 0 0 0,-6 0-4 0,-3-3-1 16,3 0 0-16,0-2 0 0,-3-3-34 0,3 0-12 0,-3-8 0 15,0 2 9-15,0 1 10 0,0-3 1 0,0 0 1 16,0 0 0-16,3-5-1 0,3-6 0 0,-3 1 0 0,3-6 0 15,-3 0-7-15,3-3-1 0,-3 1-1 0,3-3 0 16,0 2-3-16,-3-2 0 0,0 0 0 0,2 2 0 16,1 1-8-16,-3 2 0 0,0 3 0 0,0-1 0 15,0 4 0-15,3 2 0 0,-3 3 0 0,-3 5 0 16,0 0 0-16,3-3 0 0,6 6 0 0,-9-3 8 16,6 5-18-16,0 6-4 0,3-1-1 0,-3 3 0 15,3 3 15-15,-6 0-12 0,3-3 12 0,0 3-12 16,0 0 12-16,-3 0 0 0,0-3 0 0,3 0 0 15,-3-2 13-15,0 0 6 0,3-3 1 0,-6-1 0 16,0-1-20-16,0-6-16 0,0 0 4 0,0 2 0 16,-3 1 25-16,3-3 6 0,3-3 1 0,5-2 0 15,-5-3-12-15,3-2-8 0,0-1 9 0,-3 0-9 0,3-2 10 0,-3-3-10 16,3 0 10-16,-3 1-10 0,3-1 8 16,0 0-8-16,-3 0 0 0,3 3 9 0,-3 2-9 0,3 1 0 15,-3 2 0-15,0 2 0 0,-3 6 0 0,0 0 0 16,0 0 0-16,0 0 0 0,0 0 0 0,0 0 0 15,6 8 0-15,0 3 0 0,0-1-9 0,0 1 9 16,0 0 0-16,0 2 0 0,-3-3-8 0,3 1 8 16,-1 0 0-16,4-3 0 0,-3 2-25 0,0-2 1 15,3 0 1-15,0 0-645 16,3-3-128-16</inkml:trace>
  <inkml:trace contextRef="#ctx0" brushRef="#br0" timeOffset="29870.2717">22314 3963 1177 0,'0'0'25'0,"0"0"6"0,3 6 1 0,-6 2 2 0,3 0-34 0,0 0 0 0,0 2 0 0,6 1 0 16,-3-1 42-16,-3 4 2 0,0 1 0 0,6-1 0 16,0-1 15-16,0 0 3 0,0 0 1 0,0 1 0 15,0-6-47-15,3-1-16 0,-6-1 9 0,-3-6-9 16,0 0 46-16,9 0 4 0,-3 0 1 0,-6 0 0 15,6-8 24-15,0 0 5 0,-3-3 0 0,3 1 1 16,-3-1-25-16,-3 1-6 0,-3-4-1 0,3 4 0 16,-3-4-5-16,-3 1 0 0,0 0-1 0,0 2 0 15,3 1-6-15,-6-1-1 0,6 1 0 0,-6-1 0 16,0 3-28-16,3 0-8 0,0 3 0 0,-3-3 0 0,0 3 0 16,9 2-8-16,0-5 0 0,0 8 0 15,0 0-144-15,0-5-29 0,0 0-6 0,9 2-1 16</inkml:trace>
  <inkml:trace contextRef="#ctx0" brushRef="#br0" timeOffset="30516.3291">22526 3831 1134 0,'0'0'24'0,"0"0"6"0,0 0 1 0,0 0 1 0,0 11-32 0,0-1 0 15,0 1 0-15,0 0 0 0,-3 2 25 0,3 0-1 0,0 0-1 0,0 0 0 16,-3 1 31-16,3-1 6 0,3 0 2 0,0-2 0 15,3 2-22-15,-3-5-5 0,0 0-1 0,3 0 0 16,-6-8-15-16,0 0-3 0,0 0-1 0,3 2 0 16,-3-2 26-16,0 0 6 0,8-8 1 0,-2 3 0 15,0-3-13-15,0-2-3 0,-3-4 0 0,-3 1 0 16,9 0-16-16,-6-3-3 0,-3 0-1 0,6-2 0 16,-3-1 8-16,0-2 2 0,0 0 0 0,0-3 0 15,-3 3-22-15,0-3 0 0,0 0 0 0,0 0 0 16,-3 3 11-16,3-3 1 0,0 3 0 0,-3 3 0 15,3-1 2-15,-3 1 1 0,6 2 0 0,-3 3 0 16,-3 2-5-16,3 3-1 0,3 0 0 0,0 0 0 16,-3 8-9-16,0 0 0 0,0 0 0 0,0 0 8 15,0 0-8-15,0 0 0 0,3 11 0 0,0-1 0 16,-3 4 0-16,0-1 0 0,3 3-9 0,0 5 9 16,0 0 0-16,0 5-10 0,0 1 10 0,0-1-8 15,6 4 8-15,-3-1 0 0,3 0 0 0,-3 0 0 0,3-3 0 16,0-2 0-16,2-3 0 0,-2 0 0 0,3-2 0 0,3-3 0 15,-3-3 0-15,0-2 0 0,3-6 0 0,-3 3 9 16,3-5-1-16,-3-3-8 0,2-3 16 0,-2-2-3 16,0-1-1-16,0-2 0 0,0-2 5 0,0-1 1 15,-6-5 0-15,9 0 0 0,-9-2-3 0,9-3-1 16,-6 0 0-16,-3 2 0 0,-1-5-14 0,4 0 0 16,-3 1 0-16,0-4 0 0,-3 6 0 0,-3-3 0 15,0-2 0-15,-3-1 0 0,-3 6 0 0,3 0-16 16,-6 2 3-16,1 1 1 0,2 7-1 0,0 1 0 15,-3 4 0-15,0 1 0 0,6 5 3 0,-6 3 1 16,0 2 0-16,3 6 0 0,3-1 9 0,0 6-13 0,0 0 5 0,0 3 8 16,3 2 0-16,6 0 0 0,-3 0 0 0,3 3 8 15,-3-3-8-15,6-2-11 0,0-4 3 0,0 1 0 16,0 0 8-16,0 0-8 0,-3-8 8 0,5 0-8 16,-2-3 8-16,0 3 0 0,-3-5 10 0,3-3-10 15,-3-3 0-15,0-2-8 0,0-3-1 0,3-3 0 31,0 1-41-31,-3-4-8 0,0 1-2 0,3-3-534 0,-3-2-107 0</inkml:trace>
  <inkml:trace contextRef="#ctx0" brushRef="#br0" timeOffset="30729.2623">23094 3178 2019 0,'-21'10'44'0,"18"-2"10"0,-3 5 2 0,3 3 0 0,3 3-44 0,0 2-12 16,0 8 0-16,3-2 0 0,0 2 26 0,0 2 3 16,0 1 1-16,3 0 0 0,-3 0 14 0,9-1 4 15,-6-4 0-15,6 2 0 0,0-3-30 0,6 1-6 16,-6-6 0-16,9 0-1 0,-1-2-11 0,1-6 0 16,6 3 0-16,-3-3-695 15,0-5-136-15</inkml:trace>
  <inkml:trace contextRef="#ctx0" brushRef="#br0" timeOffset="36536.0269">23234 8869 770 0,'6'-3'16'0,"-6"3"4"0,0 0 1 0,0 0 2 0,0 0-23 0,0 0 0 0,0 0 0 0,0 0 0 16,0 0 40-16,0 0 4 0,0 0 1 0,0 0 0 15,0 0 8-15,6-5 2 0,-3 0 0 0,0 2 0 16,-3 3-15-16,3-5-2 0,-3 2-1 0,0 3 0 16,0-5 2-16,0 5 0 0,0 0 0 0,0-6 0 15,0 4-5-15,0 2-1 0,0 0 0 0,0 0 0 16,0-3-4-16,0 3-1 0,0 0 0 0,0 0 0 16,0 0 3-16,0 0 0 0,0 0 0 0,0-2 0 15,0 2-11-15,0 0-3 0,0 0 0 0,0 0 0 16,0 0-4-16,-6 0-1 0,0 2 0 0,6-2 0 15,0 0-3-15,-3 3-1 0,-3-1 0 0,6-2 0 0,0 0-8 16,0 0 12-16,-3 6-12 0,3-6 12 0,0 0-12 16,0 0 0-16,0 0 0 0,0 5 0 0,0-5 0 0,0 0 0 15,0 0 0-15,0 0 0 0,0 0 0 0,0 0 0 16,0 0 0-16,0 0 0 0,0 0 0 0,0 0 0 16,0 0 0-16,0 0 0 0,3-3 0 0,-3 3 8 15,0-5-8-15,0 5 8 0,-3-5 2 0,3 5 0 16,-6-5 0-16,6 2 0 0,-6-2 6 0,6 5 0 15,-3-3 1-15,-3 0 0 0,-3 1 3 0,3-1 0 16,0 0 0-16,1 3 0 0,-1 0-8 0,3 0 0 16,-3 0-1-16,6 0 0 0,0 0-11 0,-3 0 8 0,-3 3-8 15,6-3 8-15,0 0-8 0,0 0 0 0,0 0 0 0,0 0 0 16,0 0 0-16,0 8 0 0,0-8-9 0,0 5 9 16,0-5 0-16,0 0 0 0,6 6-8 0,-6-6 8 15,0 0 0-15,6 2 0 0,3 1 11 0,-1-3-11 16,-2-3 0-16,-6 3 0 0,6-2 0 0,-3-1-12 15,6 0 12-15,-9 3 0 0,0 0 12 0,6-2-12 16,-3-4 11-16,-3 6-11 0,0-5 10 0,0 0-10 16,0-1 12-16,0 6-3 0,-6-5-1 0,3 2 0 15,-6-2 1-15,9 5 0 0,0 0 0 0,-3-2 0 16,-3-1 0-16,-5 0 0 0,8 1 0 0,3 2 0 16,0 0-9-16,-6 0 10 0,3 0-10 0,3 0 10 15,0 0-10-15,-9 5 8 0,6-2-8 0,3-3 8 16,-6 5-8-16,6 3 0 0,0-3 0 0,-3 3 0 15,0-3 0-15,3 3 0 0,0-8-9 0,0 6 9 16,0-6 0-16,0 0 0 0,3 7-8 0,0 1 8 16,-3-8 0-16,6 6 0 0,0-1-8 0,0-2 8 0,3-3 0 0,-9 0 0 15,0 0 0-15,8-3 0 0,-2 0 0 0,3 1 0 16,-9 2 0-16,0-3 0 0,0 3 0 16,9-8 0-16,-9 5 0 0,0 3 0 0,-3-5 10 0,3 5-1 15,-6-5 0-15,3 2 0 0,-3 1 8 0,-5-1 2 16,5 3 0-16,-3-3 0 0,-6 3 21 0,9 0 5 15,-9 0 1-15,9 3 0 0,-6 0-24 0,6-1-5 16,0 4-1-16,6-6 0 0,-9 5-6 0,-3 3-2 16,12 0 0-16,-6 0 0 0,3-3-8 0,3-5 0 15,0 0 0-15,3 5 0 0,0 0 0 0,-3-5 0 0,0 0 0 0,3 6 0 16,6-4 0-16,-9-2-11 0,0 0 3 0,9-2 0 16,0-1 8-16,-3 0-10 0,-6 3 10 0,9-5-10 15,0 0 10-15,0 0 0 0,-3-1 0 0,0 1 0 16,-6-3 0-16,9 3 0 0,-6 0 0 0,-3 5 0 15,3-6 0-15,0 1 0 0,0 0 0 0,-3-1 0 16,-3 1 0-16,3 5 8 0,-3-5-8 0,0-1 8 16,3 1-8-16,-3 0 0 0,0 0 8 0,3 5-8 15,-6-3 0-15,6-2 9 0,-3 2-9 0,3 3 0 16,0 0 0-16,0 0 0 0,-6 0 0 0,3 0 0 16,-6 3 0-16,9-3 0 0,0 0-12 0,0 5 3 15,-3 0-1-15,3 1 0 0,3 1 0 0,-3 1 0 0,6 0 10 0,-3-2-12 16,0 2 12-16,0 0-12 0,3-3 12 0,-6 0 0 15,0-5 0-15,9 5-8 0,0-2 8 0,-6 2 0 16,-3-5-9-16,6 0 9 0,-3 0 0 0,5 0 0 16,-8 0-9-16,0 0 9 0,0 0 0 0,3-5 0 15,0 0 0-15,3-1 0 0,-6 1 0 0,0 0 0 16,0 0 0-16,0-1 0 0,0 1 0 0,0 0 8 16,-3-1-8-16,0 1 0 0,3 5 12 0,-6-3-4 15,-2-2-8-15,-1 5 12 0,3-2 2 0,0 2 0 16,-3 0 0-16,6 0 0 0,-3 2-5 0,6-2-1 0,0 0 0 0,-6 0 0 15,0 3-8-15,6-3-16 0,0 0 4 0,0 0-753 16,0 0-151-16</inkml:trace>
  <inkml:trace contextRef="#ctx0" brushRef="#br0" timeOffset="37204.0158">23255 8811 1242 0,'-6'0'35'0,"3"0"9"0,-3 0-36 0,0 0-8 0,6-3 0 0,-9 3 0 0,9-3 65 0,-3 3 11 16,0-2 3-16,0-1 0 0,3 0 21 0,-3 3 4 16,3-2 0-16,0 2 1 0,0 0-45 0,-3-3-8 15,3 3-3-15,0 0 0 0,0 0-18 0,0 0-4 16,0 0-1-16,0 0 0 0,0 0 3 0,0 0 1 16,0 0 0-16,0 0 0 0,0 0-7 0,0 0-2 15,0 0 0-15,0 0 0 0,0 0-5 0,12 5-2 16,-3 1 0-16,0-1 0 0,3 0-14 0,-3 3 11 15,0-2-11-15,-3 1 10 0,12 4-10 0,-6-3 0 16,-4 0 0-16,4 2 0 0,-3 1 0 0,6 0 0 0,0-1 0 16,-3 1 0-16,-3-1 0 0,6 4 0 0,0-1-9 0,-3 3 9 15,-3-3 0-15,2 0 0 0,-2-2 0 0,3 5 0 16,-3 0 8-16,0 2 0 0,3-2-8 0,-3 2 12 16,0-2-4-16,-3 3 0 0,0-3-8 0,3 2 12 15,-3-2-12-15,0 0 11 0,0 0-11 0,-3 0 10 16,5 0-10-16,-5-3 10 0,3 0-10 0,-3 3 10 15,3-3-10-15,-3 3 12 0,-3-3-12 0,6 3 12 16,-3 0-4-16,-3-3-8 0,3 0 12 0,0 3-4 16,-3 0-8-16,0-3 12 0,3 1-12 0,0 2 12 15,-3-3-12-15,6 3 8 0,-3-6-8 0,3 3 8 16,-3 1-8-16,0-1 0 0,3 0 0 0,-3 3 0 16,3-3 0-16,0-2 8 0,0-3-8 0,-3 5 0 15,3 0 0-15,-3 0 0 0,3-2 8 0,0 0-8 16,3-1 0-16,-1 3 0 0,-5-2 0 0,6 0 0 0,3-3 0 15,-3 2 0-15,0-2 0 0,0 3 0 0,0-3 0 0,0-3 0 16,0 5 0-16,-3-2 0 0,3-2 0 0,-3 2 0 16,0-3 0-16,0 3 0 0,-3-3 0 0,6-2 0 15,-7 2 0-15,4-5-757 16,-3 3-153-16</inkml:trace>
  <inkml:trace contextRef="#ctx0" brushRef="#br0" timeOffset="37841.5178">24020 9779 1609 0,'0'0'35'0,"-6"5"7"0,-3-5 2 0,9 6 2 0,0-6-37 0,-3 5-9 0,0 3 0 0,0 2 0 16,3 4 25-16,0 2 3 0,3 2 1 0,0 3 0 16,0-2 24-16,3 7 5 0,-3-5 1 0,-3 6 0 15,9 2-27-15,-3-3-6 0,-3 3-1 0,0-2 0 16,6 2 7-16,-6-3 2 0,3-2 0 0,-6 0 0 15,3 0-10-15,-3 2-1 0,0-4-1 0,0-1 0 16,0 0-9-16,0-5-1 0,6 0-1 0,-3 0 0 16,-3-3-3-16,0 0-8 0,0-2 12 0,0-4-4 15,0 1-8-15,0-2 0 0,0-1 0 0,6 0 0 32,-6-5-64-32,0 0-6 0,0 0-1 0,0 0-868 0</inkml:trace>
  <inkml:trace contextRef="#ctx0" brushRef="#br0" timeOffset="38278.702">23862 10245 1569 0,'0'0'34'0,"0"0"7"0,0 0 2 0,0 0 2 0,9-6-36 0,-3 4-9 16,0-4 0-16,3 1 0 0,0 0 59 0,0-3 9 15,3 0 3-15,0 0 0 0,2 0-30 0,1 0-5 16,0 3-2-16,0-3 0 0,-3 3-16 0,6-1-3 15,-6 4-1-15,3-1 0 0,0 0-6 0,-4 3 0 16,4 3-8-16,-3 0 12 0,0 2-4 0,0 0-8 16,-3 3 11-16,6 0-11 0,-9 0 12 0,3 3-12 15,3-1 12-15,-3 1-12 0,-3-1 14 0,0 1-4 16,2 0-1-16,-2 2 0 0,-3 0-9 0,6-2 8 0,-6-1-8 0,-3 1 8 16,9 2 3-16,-9-5 0 0,0 3 0 0,0-6 0 15,0-5 14-15,6 8 3 0,-6 0 1 0,0-8 0 16,0 0-13-16,0 0-4 0,0 0 0 0,0 0 0 15,0 0 16-15,-6-6 4 0,6 1 0 0,-3-3 0 16,-3 0-4-16,6-2 0 0,-3-1 0 0,3-2 0 16,0-3-12-16,0 3-4 0,0-6 0 0,0 1 0 15,0 2-12-15,0-3 0 0,3 1 0 0,-3 2 0 16,0 0 0-16,9 0 0 0,-9 3 0 0,6-3 0 16,0 3 0-16,-3 0-8 0,3 2 8 0,0 0 0 15,-3 4 0-15,6-4 0 0,-6 3 0 0,3 3 0 16,-3 2 0-16,6-2-12 0,-6-1 12 0,-3 6-10 15,0 0-16-15,9 0-3 0,-3-2-1 0,-3 2-701 16,6 0-140-16</inkml:trace>
  <inkml:trace contextRef="#ctx0" brushRef="#br0" timeOffset="38906.2832">24428 9930 1630 0,'0'0'36'0,"0"0"7"0,-3 10 1 0,-3-2 3 0,3 3-38 0,-3-3-9 0,6 5 0 0,0-2 0 16,0-1 36-16,0 6 4 0,0 0 2 0,9 3 0 16,-9-1-2-16,6-2 0 0,0 2 0 0,-6 1 0 15,9-1-9-15,-9 1-3 0,9-3 0 0,-6 0 0 16,5-3-11-16,-2 3-2 0,-3-6-1 0,6 4 0 15,-6-6 2-15,3 0 1 0,-3-3 0 0,-3-5 0 16,0 0-17-16,9 5 0 0,-9-5 0 0,6-3 0 16,0 1 32-16,3-1-1 0,-3-5 0 0,0 0 0 15,3 0-18-15,-9-5-3 0,9 3-1 0,-3-6 0 16,0 2-9-16,0-1 0 0,-3-4 0 0,-3 1 0 16,0-4 0-16,0 4 0 0,6-3 0 0,-6 2 0 15,0 3 0-15,0 0 0 0,0 3 0 0,-6 3 0 16,6-1 0-16,0 3 8 0,0 0-8 0,-3 0 8 15,6 6-8-15,-3 2 0 0,0 0 0 0,0 0 0 16,0 0 0-16,0 5 0 0,0 5 0 0,0-2 0 0,0 6 0 16,0-4 0-16,0 3 0 0,0 1 0 0,9-1 0 0,-6 0 0 15,2-2-12-15,-2-1 12 0,6 1 0 0,-3-3 0 16,0 2 0-16,3-4 12 0,0-1-12 0,0 0 0 16,0-5 0-16,-3 0-11 0,3-2 11 0,0-1 0 15,3-5 8-15,-3 3-8 0,0-8 0 0,-1 2 0 16,-5 0 0-16,6-2 0 0,0-3 0 0,-6 0 0 15,6-2 0-15,-9 2 0 0,9-3 10 0,-9 4-2 16,0-1-8-16,0 0 12 0,-3 0 4 0,-3 3 0 16,3-3 0-16,-3 3 0 0,0 2 10 0,0 3 2 15,-3 3 1-15,1 2 0 0,8 1-13 0,-12 4-4 16,9 3 0-16,-3 3 0 0,0 6-12 0,0-1 11 0,3 3-11 0,-3 2 10 16,6 3-10-16,0 3 0 0,0 0 0 0,6 0 8 15,-3 0-8-15,6-3 0 0,-6 0 0 0,12-2 0 16,-4-4-9-16,1-1 9 0,9-4 0 0,-3-2 0 31,6-3-48-31,6-5-4 0,-1 0 0 0</inkml:trace>
  <inkml:trace contextRef="#ctx0" brushRef="#br0" timeOffset="39753.8557">24335 10869 1515 0,'0'0'33'0,"0"0"7"0,0 0 2 0,0-3 1 0,-6 1-35 0,6-1-8 0,-2 1 0 0,2 2 0 0,-3-6 95 0,-3 4 17 16,6-1 3-16,-3 0 1 0,-3-2-36 0,3 2-6 15,-3 1-2-15,3-1 0 0,-6 0-37 0,6 1-8 16,-3-1-2-16,0 0 0 0,0 3-9 0,-3 0-1 16,6 3-1-16,-3 0 0 0,3-1-14 0,-6 4 0 15,9-1 8-15,0-5-8 0,-3 8 0 0,-3-3-8 16,6 3 8-16,0 3-13 0,6-3 3 0,-3 2 1 16,3-2 0-16,0 3 0 0,3-1 0 0,0 4 0 0,0-6 0 15,0 2 0-15,3 1 9 0,-3-1-10 0,3-2 10 0,-1 3-10 16,4-3 10-16,-6 2 8 0,3-2-8 0,-3-2 11 15,-3 1-11-15,3 1 0 0,-3 0-12 0,-3 0 12 16,-3 0 0-16,-3-2 0 0,-3 1 14 0,6-1-4 16,-3 2 21-16,-3-3 4 0,-6 0 1 0,9 1 0 15,-6-4-1-15,0 4 0 0,0-4 0 0,0 3 0 16,4-5-18-16,-1 3-3 0,-3 0-1 0,6-3 0 16,3 0-13-16,-6-3 0 0,3 3 0 0,3 0 0 31,-9-5-39-31,9 0-4 0,0-3-1 0,0 0-688 0,6-3-137 0</inkml:trace>
  <inkml:trace contextRef="#ctx0" brushRef="#br0" timeOffset="40006.0214">24505 10472 1616 0,'0'0'36'0,"0"0"7"0,0 0 1 0,0 3 1 0,3 5-36 0,0 0-9 16,3 2 0-16,-3 4 0 0,3 1 66 0,0 4 11 15,-6-1 3-15,9 6 0 0,-9 0-24 0,9 3-5 16,-6-1-1-16,0 3 0 0,0-2-16 0,0 4-3 16,-3-2-1-16,0 1 0 0,0-4-2 0,0 3-1 15,0-2 0-15,-3-4 0 0,0 1-12 0,3-3-3 16,0-2 0-16,-3-3 0 0,3 2-4 0,0-5 0 16,-3 1-8-16,3-1 12 0,3-2-12 0,-3-4-12 0,0-1 3 0,0 2 0 31,3-6-114-31,-3-2-22 0,0 0-5 0,0 0-733 0</inkml:trace>
  <inkml:trace contextRef="#ctx0" brushRef="#br0" timeOffset="40428.6762">24475 10872 1684 0,'0'0'37'0,"0"0"8"0,0 0 2 0,0 0 0 0,0 0-38 0,0 0-9 0,0 0 0 0,3-3 0 15,-3 0 24-15,3-2 2 0,6 3 1 0,-3-4 0 16,3 1-17-16,-3 0-10 0,12-1 12 0,-6 1-12 15,0-3 0-15,3 3 0 0,0-3 0 0,-7 0 0 16,10 3 0-16,-6-3 10 0,0 2-10 0,3 1 12 16,-9 2-4-16,3 1 0 0,0-1 0 0,-3 1 0 0,-6 2 4 15,6 0 0-15,-6 0 0 0,0 0 0 16,0 0 4-16,0 7 2 0,0 4 0 0,0-3 0 0,0 5-1 0,0 0 0 16,0 1 0-16,0-1 0 0,-3 3-5 0,0 0-2 15,-3 2 0-15,6-5 0 0,0 3 1 0,0-2 0 16,0-1 0-16,0 0 0 0,0-2-1 0,0-3 0 15,6-1 0-15,-6-7 0 0,0 0-10 0,3 3 0 16,-3-3 9-16,0 0-9 0,0 0 0 0,3-5 8 16,6-3-8-16,0 0 0 0,-6 0 0 0,5-3 0 15,-2 1 0-15,-3-1 0 0,3 1 0 0,0-1 0 16,-6 0 0-16,0 4 0 0,9 1 0 0,-9 1 0 16,0 5 8-16,0 0-8 0,0 0 20 0,0 0 0 15,0 0 0-15,0 0 0 0,0 0-4 0,0 0-2 0,0 8 0 0,6-3 0 16,-3 6-14-16,0-3 0 0,3-3 0 0,-3 0 0 15,6 1 0-15,-3-4 0 0,-6-2 0 0,6 3 0 32,3-3-47-32,0-3-2 0,-6 1-1 0,6-6-591 0,0 2-119 0</inkml:trace>
  <inkml:trace contextRef="#ctx0" brushRef="#br0" timeOffset="40830.8183">24824 10419 1569 0,'0'0'34'0,"0"0"7"0,0 0 2 0,0 0 2 0,0 0-36 0,0 0-9 0,0 0 0 0,-3 8 0 16,3 0 59-16,-6 3 9 0,6-1 3 0,0 4 0 15,0 4-30-15,0 1-5 0,0-1-2 0,0 3 0 0,0 0-4 0,0 3-1 16,0 0 0-16,0 0 0 0,0-3 3 0,6 0 0 16,-3 0 0-16,-3 1 0 0,6-4-8 0,0-2-2 15,-6 0 0-15,8-3 0 0,1 0-22 0,-6-5 0 16,6 3 0-16,0-6-8 0,3 0 8 0,-3-2 0 15,3-3 0-15,-3-5 0 0,0-1 0 0,3 1 0 16,-3-3 0-16,3-2 8 0,-4-1-8 0,1-2 0 16,3 0 0-16,-3-1 0 0,0-1 0 0,-6-1 0 15,6 2 0-15,-9 1 0 0,6 0 0 0,-6 5 11 16,0-3-11-16,-6 6 12 0,6-3 1 0,-3 6 1 16,3 2 0-16,0 0 0 0,0 0 4 0,-6 5 1 15,0 3 0-15,0 2 0 0,6 1-11 0,0 0-8 16,0 4 9-16,0-1-9 0,12-1 0 0,-6 3 0 0,3-3 0 15,3 0 0-15,0-2 0 0,0-1 0 16,6-2 0-16,-6-2 0 0,2-1 0 0,1-2-10 0,-6-3 10 0,3 0-8 16,-3-3-4-16,3 0 0 0,-3-2 0 0,0-3 0 31,0 0-23-31,-6 3-5 0,3-3 0 0,-3-3-627 0,-6 3-125 0</inkml:trace>
  <inkml:trace contextRef="#ctx0" brushRef="#br0" timeOffset="40981.9232">24734 10602 2037 0,'0'0'44'0,"0"0"10"0,0 0 2 0,9-3 2 0,0 1-46 0,3-4-12 0,-3-4 0 0,9-1 0 16,-3-5 19-16,3 0 1 0,8-5 1 0,-2 0 0 16,-3 3 4-16,0-4 1 0,9 1 0 0,-10-3-991 15</inkml:trace>
  <inkml:trace contextRef="#ctx0" brushRef="#br0" timeOffset="49479.543">22939 8583 572 0,'0'0'12'0,"0"0"4"0,0 0 0 0,0 0 0 0,0 0-16 0,0 0 0 16,0 0 0-16,6-3 0 0,-3-2 80 0,-3 5 12 15,0 0 4-15,3-5 0 0,3 0-3 0,-3-1 0 16,0 4 0-16,-3 2 0 0,0 0-16 0,3-6-3 16,-3 6-1-16,3-5 0 0,-9 2-19 0,6 3-4 15,0 0-1-15,0 0 0 0,0 0-6 0,0 0-2 16,0 0 0-16,0 0 0 0,0 0 9 0,0 0 2 16,0-2 0-16,0 2 0 0,0 0-39 0,0 0-13 0,0 0 9 15,0 0-9-15,0 0 18 0,0 0-2 0,-6 5 0 0,0 0 0 16,3 1-3-16,3-1-1 0,0-5 0 0,-6 8 0 15,3 2-12-15,3-2 0 0,0 0 8 0,0-2-8 16,3 2 0-16,0-3 0 0,0 3 0 0,-3-8 0 16,3 8 0-16,-3 0 0 0,6-3 0 0,-3 0 0 15,3-2 0-15,-6-3 0 0,0 0 0 0,6 3 0 16,-6-3 0-16,0 0 0 0,0 0 0 0,0 0 0 16,0 0 19-16,3-6-3 0,0 1 0 0,-3 5 0 15,0 0 8-15,0 0 0 0,0 0 1 0,0 0 0 16,3-8 20-16,-3 3 4 0,0 5 1 0,0 0 0 15,0 0-33-15,0 0-6 0,0 0-2 0,0 0 0 16,0 0-1-16,0 0-8 0,0 0 12 0,0 0-4 16,0 0-8-16,0 0 0 0,0 0 0 0,-3-3 0 15,-3 0 0-15,6 3 0 0,0 0 0 0,0 0 0 0,0 0 0 16,0 0 8-16,0 0-8 0,0 0 8 0,0-5-17 0,0 0-4 16,0-3-1-16,0 0-1106 15</inkml:trace>
  <inkml:trace contextRef="#ctx0" brushRef="#br0" timeOffset="50289.3105">22951 8580 640 0,'0'0'14'0,"0"0"3"0,0 0 1 15,0 0 0-15,0 0-18 0,0 0 0 0,0 0 0 0,0 0 0 0,0 0 101 0,0 0 17 16,0 0 3-16,0 0 1 0,0 6-16 0,0-1-3 16,0-5-1-16,0 0 0 0,0 8-26 0,0-8-4 15,0 0-2-15,6 5 0 0,-6-5-25 0,0 0-5 16,0 8 0-16,3-3-1 0,0-2-6 0,-3-3-1 15,0 0 0-15,0 0 0 0,0 3 4 0,0-3 0 16,0 0 0-16,0 0 0 0,0 0-7 0,0 0-1 16,0 0 0-16,-3 8 0 0,-12-3 8 0,15-5 2 15,6 0 0-15,-6 0 0 0,6-5 5 0,-6 5 1 16,0-6 0-16,0 1 0 0,0-3-12 0,-6 0-3 0,6 0 0 16,0 0 0-16,0 0 7 0,-3-2 0 0,0 5 1 0,0-6 0 15,0-2-25-15,0-3-12 0,-2 3 10 0,5-6-10 16,-3 3 16-16,0-2-2 0,3-3-1 0,-3-3 0 15,3-3-13-15,-3 1 11 0,0-3-11 0,0-3 10 16,3 0 1-16,-3-5 0 0,-6 3 0 0,9-3 0 16,0-3 13-16,-3 6 2 0,0-3 1 0,0 0 0 15,3 0-27-15,-3-3-9 0,0-2 0 0,-3 2 0 16,6-2 9-16,0-1 14 0,0-2-3 0,0 3-1 16,-3 0-10-16,6 2 0 0,3-2-12 0,0-1 12 15,0 3 0-15,-3-2 0 0,9 0 0 0,0-1 0 16,2 1-10-16,-2 2 10 0,3 3 0 0,0 0-9 15,3-2 9-15,0 2 12 0,3 2-2 0,-6 1-1 16,5-1-18-16,-2 1-4 0,0 2-1 0,0 3 0 0,3 0 14 16,-3 3 0-16,0-1 0 0,-4 6-9 15,1-3 9-15,-3 6 0 0,6-3 0 0,-6 2 0 16,-3 3 0-16,3 0 0 0,-3 3 0 0,0 0 0 0,-3 0 0 0,0 5 0 16,-6-3 0-16,8 3 0 0,-5-5 0 0,3 5 0 15,-3-3 0-15,-3 3 0 0,0-2 0 0,6-1 8 16,-3 1-8-16,-3 2 0 0,0-3 0 0,0 3 8 15,0-2-8-15,-3 2 0 16,-3 0-17-16,6 0-8 0,-3 3-2 0,3-1-817 16,-6 1-164-16</inkml:trace>
  <inkml:trace contextRef="#ctx0" brushRef="#br0" timeOffset="53999.07">22183 5575 964 0,'-9'-6'21'0,"9"6"5"0,0 0 1 0,0-5 0 0,-5-3-27 0,5 8 0 0,0 0 0 0,0-8 0 16,-6 0 52-16,3 3 6 0,3 2 1 0,0-2 0 16,0 0 39-16,-3 0 8 0,3 5 2 0,0 0 0 15,0 0-61-15,0 0-12 0,0 0-3 0,0 0 0 16,0 5 8-16,0 3 2 0,0-3 0 0,0-5 0 15,-3 13-2-15,0 1 0 0,3-1 0 0,0 5 0 16,-3 1-23-16,3 2-5 0,0-2 0 0,0 2-1 0,0 0 1 0,0-3 0 16,0 4 0-16,3-1 0 0,-3 0-4 0,3 0-8 15,3-2 12-15,-3 2-4 0,3-3 4 0,-1-2 0 16,-2 0 0-16,0 0 0 0,6-6 4 0,-6 1 2 16,3-3 0-16,0 0 0 0,3-5 0 0,-9-3 0 15,0 0 0-15,15 2 0 0,0-4 4 0,-3-1 1 16,-3 0 0-16,0-5 0 0,3 0-13 0,-3-5-2 15,-1 0-8-15,1-3 12 0,-3 0 9 0,0-2 2 16,6 2 0-16,-6-3 0 0,-3 1-13 0,3-3-2 0,0 2-8 0,0-2 12 16,-3 0-4-16,0 2 0 0,0-2-8 0,0 0 12 15,-3 0-12-15,0 2 9 0,0-2-9 0,0 2 8 16,6-2-8-16,-6 5 8 0,0 1-8 0,-6-1 8 16,6 5-8-16,0-2 0 0,0 5 0 0,-3 0 0 15,0 3 0-15,3 5 0 0,0 0 0 0,0 0-11 16,0 0-5-16,0 0-2 0,0 0 0 0,6 8 0 15,-6 2 18-15,6 1 14 0,-3 5-2 0,3-3-1 16,0 3-11-16,-3 2 0 0,0 3 0 0,0-2 0 16,3 2 0-16,-3-2-9 0,0-1 9 0,3 1-13 15,-6-1 13-15,2-2 0 0,-2 3 0 0,6-6-9 16,-3 3 9-16,0-3 8 0,0-2-8 0,3-3 11 16,-3 2-24-16,0-2-5 0,0-3-1 0,3-2 0 15,-3 0-109-15,-3-3-23 0,0 0-4 0,9-3-465 16,-6-2-92-16</inkml:trace>
  <inkml:trace contextRef="#ctx0" brushRef="#br0" timeOffset="54300.468">22514 5308 1351 0,'0'0'38'0,"0"0"9"0,0 0-38 0,0 0-9 16,0 0 0-16,0 0 0 0,0 0 25 0,3 10 3 16,0-2 1-16,3 0 0 0,-6 3 35 0,9-1 8 0,-6 3 0 0,0 1 1 15,0 2-22-15,0-1-5 0,2 1-1 0,-2 5 0 16,3-2 7-16,-3-1 2 0,0 1 0 0,-3-3 0 16,3 5-21-16,0 0-4 0,-3-2-1 0,0-1 0 15,0-5-6-15,3 3-2 0,-3-2 0 0,0-1 0 16,0-3-6-16,0-2-2 0,0 0 0 0,0 0 0 15,0-3-12-15,0-5 0 0,0 0 0 0,0 0 0 32,0 0-166-32,0 0-26 0,0 0-6 0,0 0-595 0</inkml:trace>
  <inkml:trace contextRef="#ctx0" brushRef="#br0" timeOffset="54673.2086">22648 5263 1256 0,'9'-6'28'0,"-9"6"5"0,0 0 2 0,3-5 0 0,-3 0-35 0,3-1 0 16,0 4 0-16,-3 2 0 0,0 0 76 0,3-3 8 15,3 0 1-15,-6 1 1 0,0 2-13 0,0 0-2 16,0 0-1-16,0 0 0 0,0 0-32 0,0 0-6 16,3 5-2-16,-3 3 0 0,5 0 9 0,-10 3 1 15,5-3 1-15,-3-1 0 0,3 4-12 0,-9 2-2 16,0-2-1-16,0 2 0 0,0-2-11 0,-3 2-3 15,9 3 0-15,-6-3 0 0,3 0 0 0,-3 0 0 16,6 1 0-16,-3-4 0 0,3 1-4 0,0-1-8 16,3-2 11-16,0 0-11 0,0 0 17 0,6 0-3 0,-3-3-1 0,0-2 0 15,0 5-13-15,0-5 9 0,3-1-9 16,3 4 8-16,-6-1 3 0,0 3 0 0,0-3 0 0,6 0 0 16,-6-2-11-16,3 5 0 0,0-3 0 0,-6 3 0 15,0-5 0-15,6 2 12 0,-3 0-2 16,3 1 0-16,-6-6-10 0,6 2 0 0,0 4 0 0,2-4-11 31,-2 1-21-31,-6-3-5 0,0 0-1 0,9 0 0 16,0 0-71-16,0 0-15 0,-9 0-2 0,6-5-749 0</inkml:trace>
  <inkml:trace contextRef="#ctx0" brushRef="#br0" timeOffset="54948.1929">22805 5199 1195 0,'-5'5'26'0,"5"-2"6"0,0 0 0 0,0-3 2 0,0 8-34 0,0-3 0 15,0 5 0-15,0-2 0 0,5 6 62 0,-5-4 6 16,3 6 0-16,0-3 1 0,0 3 17 0,3 0 3 16,-3 0 1-16,0 0 0 0,0 2-24 0,6-2-5 15,-6 0-1-15,0 0 0 0,0-3-16 0,0 0-3 16,6 1-1-16,-6-4 0 0,3 3-20 0,-3-2-5 15,0-3-1-15,3-3 0 0,-6 1 4 0,0-1 1 16,0 0 0-16,6-2 0 16,-3-3-48-16,-3 0-10 0,0 0-1 0,0 0-1 15,0 0-70-15,0-3-13 0,0-2-4 0,-9-3-676 0</inkml:trace>
  <inkml:trace contextRef="#ctx0" brushRef="#br0" timeOffset="55139.5885">22767 5191 1418 0,'0'0'31'0,"0"0"6"0,0-3 2 0,3-2 1 0,-3 0-32 0,3 0-8 0,3-3 0 0,-6 2 0 16,9-2 61-16,0 1 11 0,-6-1 1 0,8 0 1 15,-2 0-28-15,0-3-6 0,3 1 0 0,-3-1-1 16,3 0-19-16,0 3-3 0,-6-2-1 0,9 5 0 16,-9-3-4-16,6 0-2 0,-3 2 0 0,0 1 0 15,-4 0-10-15,1 2 12 0,3-2-12 0,-3 2 12 31,-6 3-36-31,6 0-6 0,0-2-2 0,-6 2-524 0,0 0-104 0</inkml:trace>
  <inkml:trace contextRef="#ctx0" brushRef="#br0" timeOffset="55350.528">22788 5395 1616 0,'0'0'36'0,"0"0"7"0,0 0 1 0,0 0 1 0,0 0-36 0,9 0-9 16,-1-3 0-16,-8 3 0 0,9-2 69 0,6-1 12 16,-3-5 3-16,-3 3 0 0,9-1-5 0,-6 1-1 15,0 0 0-15,3 0 0 0,0-3-50 0,-6 2-9 16,5-2-3-16,1 0 0 0,-3 3-32 0,-3-3-6 0,3 0-2 16,-3 0-955-16</inkml:trace>
  <inkml:trace contextRef="#ctx0" brushRef="#br0" timeOffset="57318.7625">23940 4548 567 0,'0'0'16'0,"0"0"4"0,0 0-20 0</inkml:trace>
  <inkml:trace contextRef="#ctx0" brushRef="#br0" timeOffset="62420.827">23294 5186 1190 0,'0'0'33'0,"0"0"9"0,0 0-34 0,0 0-8 0,0 0 0 0,0 0 0 0,0 0 80 0,0 0 13 16,0 0 3-16,0 0 1 0,0 0-9 0,0 0-3 15,0 0 0-15,0 0 0 0,6 5-21 0,0 0-4 16,0-2 0-16,-1 0-1 0,1-3-7 0,-3 0 0 16,6-3-1-16,0 0 0 0,-3 1-15 0,0-1-4 15,6-2 0-15,-6 0 0 0,3-1-13 0,-6-2-3 16,9 0-1-16,-3 0 0 0,0-2 12 0,-3-1 2 16,0 1 1-16,0-4 0 0,-3 4-15 0,5-3-3 0,-5 2-1 15,3-2 0-15,-3 0-11 0,-3 2 0 0,6-2 9 16,-3 2-9-16,-3 1 11 0,0 2-3 0,0-3 0 0,0 3 0 15,0 3-8-15,-3-3 0 0,-3 3 9 16,6-1-9-16,-6-2 0 0,3 6 9 0,-3-1-9 16,6 3 0-16,-5 0 0 0,2-3 0 0,-3 3 0 0,3 3 0 15,3-3 0-15,-6 5 0 0,3 6 0 0,-6-3 0 16,9 3 0-16,-3 2 0 0,0 0-10 0,0 0 10 16,3 0 0-16,0 1 0 0,0 2 0 0,0-3 0 15,-3 0 0-15,3 0 0 0,3-2 0 0,-3-1 0 16,6 4 0-16,-3-4 0 0,-3 1 0 0,9-3 0 15,-6 0-10-15,3-3 10 0,-3 3-13 0,3-3 5 16,-3 0-48-16,5-2-8 0,-2 0-3 16,0-1-642-16,3-2-129 0</inkml:trace>
  <inkml:trace contextRef="#ctx0" brushRef="#br0" timeOffset="62770.4616">23669 4855 1483 0,'-9'-5'32'0,"9"5"8"0,0 0 0 0,-9-3 2 0,3 1-34 0,0-1-8 16,-3 3 0-16,3-3 0 0,0 3 83 0,-3 3 14 15,3-3 3-15,0 3 1 0,6-3-38 0,-9 2-8 16,0 3-2-16,9 1 0 0,-3-1-36 0,3-5-7 16,0 5-2-16,0 3 0 0,0-2-8 0,3 2-11 15,6-1 3-15,-9-1 0 0,12 2 8 0,-9-3-12 16,-3-5 12-16,6 11-12 0,6-4 12 0,-6 1 0 0,3 0 0 0,0 0-8 15,-3 0 8-15,3 0 11 0,-9-3-3 0,9 3 0 16,-6 0 18-16,0 0 3 0,0 0 1 0,-3 0 0 16,3 0 8-16,-3 0 2 0,0 0 0 0,-6 0 0 15,3-3 11-15,-3 3 2 0,0 0 1 0,0 0 0 16,0-3-29-16,-3 1-5 0,0 2-2 0,9-8 0 16,0 2-3-16,-9 3-1 0,-3-5 0 0,12 0 0 15,-3 0-14-15,-6 0-12 0,0 0 3 0,9 0 0 31,-3-5-119-31,3 5-24 0,-6-5-5 0,3-6-509 0,-3 1-102 0</inkml:trace>
  <inkml:trace contextRef="#ctx0" brushRef="#br0" timeOffset="63052.8337">23728 4471 1418 0,'0'0'31'0,"0"0"6"0,0 0 2 0,0 0 1 0,0 0-32 0,0 0-8 16,3 6 0-16,3 2 0 0,-3 2 56 0,-3 1 10 16,6-1 2-16,-3 4 0 0,0 2-25 0,-3 2-5 15,6 1-1-15,-3 2 0 0,-3 0 3 0,0 0 0 16,0 0 0-16,0 0 0 0,0 3-6 0,0-3-1 16,0 1 0-16,0-4 0 0,0 3-11 0,0-2-2 15,0-1-1-15,0 1 0 0,0-3-19 0,0 0 0 16,0-3 8-16,-3 3-8 0,3-3 13 0,0-3-1 0,0-2 0 15,-6 3 0-15,6-3-27 0,0-8-5 16,0 0-2-16,0 0 0 16,0 0-148-16,0 0-30 0,0 0-5 0,0 0-2 0</inkml:trace>
  <inkml:trace contextRef="#ctx0" brushRef="#br0" timeOffset="63321.0808">23669 4807 1310 0,'0'0'37'0,"0"0"8"0,3-2-36 0,3-1-9 0,-3 1 0 0,6-1 0 15,-1-2 58-15,1 2 10 0,0 0 1 0,3-2 1 16,0 0 13-16,-3-1 2 0,0 1 1 0,3 0 0 16,0 0-43-16,-3-3-9 0,3 2-2 0,-3-2 0 15,2 6 0-15,-2-1-1 0,0 3 0 0,0-3 0 16,-6 3-11-16,6 3-3 0,0 0 0 0,-3-1 0 16,0 4 19-16,0-1 3 0,-3 3 1 0,3-3 0 0,-3 3-23 0,0 0-4 15,-3 3-1-15,6-3 0 0,-3 0 3 0,-3-1 0 16,0 4 0-16,0-3 0 0,0-3-15 0,0-5 9 15,0 0-9-15,-3 8 8 16,3-8-8-16,0 0-16 0,0 0 4 0,0 0 1 16,0 0-109-16,0 0-23 0,-6-5-4 0,6-3-1 15,0-3-38-15,0-2-8 0,-3 0-2 0,3-3 0 0</inkml:trace>
  <inkml:trace contextRef="#ctx0" brushRef="#br0" timeOffset="63820.1169">23975 4773 1018 0,'-3'13'28'0,"3"-7"8"0,0 2-28 0,3-1-8 0,-3 1 0 0,0-2 0 15,3 2 104-15,-3-8 19 0,0 5 4 0,3 3 1 16,-3-8-26-16,0 0-5 0,0 0-1 0,0 0 0 16,0 0-15-16,0 0-3 0,0 0-1 0,0-8 0 15,-3 0-19-15,3 0-4 0,0 0-1 0,0-5 0 16,0 0-24-16,3-3-5 0,0 3 0 0,-3-1-1 15,6 1-13-15,-3 0-2 0,-3 0-8 0,3-1 12 16,3 1-12-16,-3 3 11 0,3-4-11 0,-3 6 10 16,-3-2-10-16,0 5 0 0,6-1 0 0,-3 1 8 15,3 0-8-15,-6 5 0 0,0 0-10 0,6 0 10 16,3 2 0-16,0 1 0 0,-6 2 0 0,6 3 0 16,-9-2 0-16,11 4 0 0,-8 1 0 0,3 2 0 0,-6-3 0 15,9 4 0-15,-3-6 0 0,-3 5 0 0,0-3 20 16,-3-2 9-16,0 3 3 0,6-3 0 0,-3 0-32 0,-3-3 0 15,0-5 0-15,0 0 0 0,0 0 10 0,0 0 2 16,0 0 1-16,0 0 0 0,0 0 10 0,0 0 1 16,0 0 1-16,0-5 0 0,6-3 3 0,-3-3 0 15,0 1 0-15,0-3 0 0,-3-3-14 0,3 2-2 16,0 4-1-16,3-6 0 0,-3 3-11 0,0-3 0 16,3 3 0-16,-3-1 0 0,6 1 0 0,-9 3 0 15,9-1 0-15,-6 0 0 0,6 3 0 0,-9 6 0 16,0 2-9-16,0 0 9 0,0 0-9 0,0 0 9 15,0 0-13-15,0 0 5 16,9 8-16-16,-6-3-4 0,-3 3 0 0,3 0 0 0,-1 0 9 0,1 0 2 16,-3 2 0-16,9-2 0 15,-9 0-99-15,6-2-19 0,-3-1-4 0,0-2-534 0,6 2-107 0</inkml:trace>
  <inkml:trace contextRef="#ctx0" brushRef="#br0" timeOffset="64191.0648">24350 4469 1232 0,'0'0'35'0,"0"0"7"0,0-8-34 0,-3 3-8 0,-6-1 0 0,9 1 0 16,-3 0 102-16,3 5 18 0,0 0 4 0,-6-3 1 15,6 0-39-15,-5 3-8 0,5 0-2 0,-6 0 0 16,3 3-24-16,-3 2-6 0,3 3-1 0,-3 3 0 16,3-1-20-16,-6 4-4 0,9 2-1 0,-9-1 0 0,9 1-20 15,0-2 8-15,-3 1-8 0,3 1 0 0,0 0 0 0,0-3 8 16,3 1-8-16,-3-4 0 0,0 1 15 0,9-3-2 15,-9 0 0-15,6-3 0 0,-6-5 4 0,6 0 1 16,-3 3 0-16,-3-3 0 0,6-3 6 0,3-2 2 16,-3-1 0-16,-1 1 0 0,-5-3-6 0,9 0-2 15,-3 0 0-15,-3 0 0 0,0-2-9 0,0 2-1 16,0 0-8-16,-3 3 12 0,3-1-12 0,-3-2 8 16,0 8-8-16,0 0 0 0,0 0 0 0,0 0 0 15,0 0 0-15,0 0 0 0,0 0 0 0,0 0 0 16,0 0-13-16,0 0 4 0,0 0 1 0,0 0 0 15,6 6 0-15,-3-4 0 16,6-2-31-16,-9 0-5 0,3 0-2 0,6 0 0 16,0-2-64-16,-6-4-13 0,3 1-2 0,-3-3-1 15,6 0-47-15,-9 0-10 0,9-2-1 0,-6-1-1 0</inkml:trace>
  <inkml:trace contextRef="#ctx0" brushRef="#br0" timeOffset="64839.9655">24481 3977 1093 0,'0'0'31'0,"0"-3"7"0,0-5-30 0,6 3-8 0,-3 0 0 0,-3 5 0 16,0 0 86-16,0 0 16 0,0 0 3 0,0 0 1 15,0 0-16-15,0 0-3 0,0 7-1 0,0 4 0 16,6 2-26-16,-6 1-4 0,-6 1-2 0,6 4 0 16,0 2-28-16,-3 0-6 0,3 3 0 0,-6 0-1 15,6 0-3-15,-3 2 0 0,0 3 0 0,-3 0 0 0,6 0-2 16,-3-2-1-16,-3-1 0 0,12 1 0 15,-3-3-13-15,-3-3 11 0,0 0-11 0,0-3 10 0,6-2 2 0,-3 0 0 16,0-3 0-16,3-2 0 0,-3-3 4 0,9 0 2 16,-6-3 0-16,-3-2 0 0,6-6-7 0,3 1-2 15,-6-4 0-15,3-2 0 0,0 0-9 0,-3-2 0 16,3-3 0-16,3-1 0 0,-7 1 10 0,-2 0-10 16,3-3 12-16,-3 3-12 0,-3 0 9 0,0 2-9 15,0-2 0-15,0 5 9 0,0 0-1 0,-3 3-8 16,-3-1 12-16,6 6-4 0,0 0 8 0,-3 0 0 15,-2 3 1-15,2 2 0 0,0 1 3 0,-3 4 0 16,6-2 0-16,-3 5 0 0,-3-2-20 0,6-1 0 16,6 1 0-16,-3 0 0 0,-3-1-13 0,9-2-7 0,-6-3 0 15,5 1-1 1,1-4-53-16,0 1-10 0,0-3-3 0,3-3 0 16,0-2-45-16,0-3-8 0,-3 0-3 0,0 0 0 15,3-2 2-15,-3-1 0 0,0-2 0 0,-6 2 0 16,5-2-43-16,1 0-8 0,-9 0-1 0,6-3-1 15,0 2 87-15,-6 4 18 0,0-3 3 0,0 2 1 0,0 1 127 0,0 2 26 0,-3 0 4 0,3 8 2 16,0 0 98-16,0 0 20 0,0 0 4 0,0 0 1 16,0 0-73-16,-9 10-16 0,6 1-2 0,-3-1-1 15,6-2-52-15,0 3-10 0,0-3-3 0,0 0 0 16,0 0-10-16,6-3-2 0,-6-5-1 0,3 5 0 16,-3-5 13-16,6 6 4 0,-6-6 0 0,6 0 0 15,3-3 27-15,-9 3 5 0,0-5 2 0,9-3 0 16,-6 0 4-16,-3-3 1 0,0 1 0 0,6-4 0 0,-3-1-11 0,-3 1-1 15,0-2-1-15,0 3 0 16,0-3-13-16,0 0-2 0,-3 1-1 0,-3-1 0 16,6 2-25-16,-3-1-5 0,-6 1 0 0,9 1-1 0,-3 3-15 0,-3-4-8 15,6 6 8-15,-6-2-8 16,0-1-72-16,6 3-18 0,-9 3-4 0,9 0-716 16,-8-1-143-16</inkml:trace>
  <inkml:trace contextRef="#ctx0" brushRef="#br0" timeOffset="65022.0676">24338 4159 1997 0,'0'0'56'0,"0"0"13"0,0 0-55 0,0 0-14 0,12 0 0 0,-3-5 0 16,0 2 48-16,9-2 6 0,-3-3 2 0,0-2 0 16,0-4 40-16,9-2 9 0,2-2 2 0,1-1 0 15,-3 1-59-15,6-1-11 0,-9 1-2 0,8 2-1 16,-8 0-22-16,6 3-4 0,-9 0 0 0,6 2-793 15,-4-2-159-15</inkml:trace>
  <inkml:trace contextRef="#ctx0" brushRef="#br0" timeOffset="65906.8539">23282 5686 982 0,'0'0'21'0,"0"0"5"0,0 0 1 0,0 0 1 0,9 3-28 0,-9-3 0 15,0 0 0-15,6 0 0 0,3 0 110 0,-3-3 16 16,-1 3 3-16,-5 0 1 0,6-5-18 0,-3-1-3 15,-3 4-1-15,0 2 0 0,6-6-36 0,-3-2-7 16,-3 3-1-16,0 5-1 0,-3-2-24 0,-3-4-5 16,3 6-1-16,-3-2 0 0,1-1-4 0,-1 3-1 15,-6 3 0-15,3-1 0 0,0-2-17 0,3 6-11 0,-3-4 12 0,0 3-12 16,0 3 10-16,0 0-10 0,0 0 8 0,9 0-8 16,-6 0 0-16,3 3 0 0,0-3-12 0,3 2 12 15,0 1-10-15,3-1 10 0,0-2 0 0,3 3-9 16,3-3 0-16,0 0 0 0,-3 0 0 15,6 0 0-15,0-3 9 0,-3 3 0 0,0 0 0 0,0 0 0 16,-3 0 0-16,2-3 0 0,-2 3 0 0,-3-3 0 16,0 3 0-16,-3-8 0 0,0 8 0 0,0 0 0 15,-3 0 19-15,-3 3 2 0,3-1 1 0,-5-2 0 16,5 0 22-16,-3 0 5 0,-6-3 1 0,9 1 0 16,-3-1-34-16,0-3-6 0,0 4-2 0,6-6 0 15,0 0-8-15,-9 5 8 0,3-5-8 0,6 0 8 16,0 0-40-16,-3-3-9 0,3 3-2 0,-3-10 0 15,3 2-119-15,0-5-24 0,6-6-5 0,-3 3-685 16</inkml:trace>
  <inkml:trace contextRef="#ctx0" brushRef="#br0" timeOffset="66128.9325">23437 5403 1448 0,'0'0'41'0,"0"0"9"0,0 0-40 0,0 0-10 16,0 0 0-16,5 2 0 0,1 4 67 0,-3-1 11 15,3 3 2-15,0 0 1 0,0 5-7 0,3 3-2 16,-3 0 0-16,-3 2 0 0,9 1-24 0,-6 2-4 16,-3 0-2-16,9 6 0 0,-9-3-7 0,3 2-2 15,-6 0 0-15,6-2 0 0,-3 3-12 0,-3-6-2 0,0 3-1 0,0-3 0 16,0-3-6-16,0-2 0 0,0 0-1 0,0-3 0 16,0-2-3-16,0 2 0 0,-3-2 0 0,3-6 0 31,0-5-37-31,-6 5-8 0,6-5-2 0,0 0-634 0,0 0-127 0</inkml:trace>
  <inkml:trace contextRef="#ctx0" brushRef="#br0" timeOffset="66579.3278">23428 5707 1706 0,'0'0'48'0,"0"3"11"0,0-3-47 0,0 0-12 0,0 0 0 0,-3 2 0 15,3-2 36-15,0 0 4 0,0 0 2 0,0 0 0 16,0 0-5-16,9 0-1 0,-1-2 0 0,1-1 0 15,6 3-16-15,-3-3-3 0,-3-2-1 0,9 0 0 16,-3 0-4-16,-6-3 0 0,0 2-1 0,6 1 0 16,-3-6 2-16,-1 6 1 0,1-3 0 0,-3 3 0 0,-3-3-14 0,0 3 11 15,6-1-11-15,-12 6 10 0,0 0-10 0,9-2 12 16,-9 2-12-16,6-6 12 0,-6 6-12 0,0 0 10 16,0 0-10-16,0 0 10 0,0 0-10 0,3 11 0 15,-6 0 0-15,3-1 0 0,0 1 10 0,0 2 0 16,0-2 0-16,0 2 0 0,-6-3-10 0,12 4 0 15,-6-4 9-15,3 1-9 0,-3-1 0 0,0-2 8 16,6 0-8-16,-3 0 0 0,-3-8 0 0,6 6 8 16,0-4-8-16,0 1 0 0,0-3 13 0,-6 0-1 15,0 0-1-15,9-8 0 0,0 3 2 0,-1-6 1 0,-5 0 0 16,3 1 0-16,-3-1-4 0,-3 1-1 16,9-1 0-16,-9 3 0 0,0-2-9 0,0 2 10 0,0 0-10 0,0 2 10 15,-3 4-10-15,3 2 8 0,0 0-8 0,0 0 8 16,0 0-8-16,0 0 12 15,0 0-12-15,0 0 12 0,3 5-12 0,0 3 8 0,-3 0-8 0,3 2 8 16,3-2-8-16,-6 0 0 0,9-2 0 0,-9 2 0 16,9-3-12-16,-6 0-4 0,-3-5 0 0,9 3-1 31,-3-3-56-31,0 0-11 0,0-3-3 0,-3-2-549 0,6 0-109 0</inkml:trace>
  <inkml:trace contextRef="#ctx0" brushRef="#br0" timeOffset="67024.5397">23853 5223 1321 0,'0'0'28'0,"0"0"7"0,0 0 1 0,0 0 2 0,0 0-30 0,0 8-8 16,0 2 0-16,0-2 0 0,0 3 60 0,0 2 10 16,0 0 2-16,0 3 1 0,0 0-16 0,0 3-3 15,0-1-1-15,0 3 0 0,0 3-10 16,0 3-3-16,0-1 0 0,0-2 0 0,6 0-8 0,-3 0-3 15,-3-1 0-15,9-2 0 0,-6-2-9 0,3-3-3 16,3 0 0-16,-6-6 0 0,9 1 1 0,-3-3 0 16,0-3 0-16,0 0 0 0,3-5 1 0,-1 0 0 15,-2-2 0-15,6-3 0 0,-3-3-5 0,0 0-1 16,0 0 0-16,-3-6 0 0,0 1-13 0,0-3 8 0,0 0-8 16,-3 1 0-16,3-4 0 0,-3 3 0 0,-3-2 0 0,-1 2 0 15,-2 0 0-15,0 0 0 0,-2 0 0 0,-7 6 0 16,9-4 9-16,-3 4-9 0,-6 2 8 0,3 3-8 15,-6-1 9-15,12 1-9 0,0 5 10 0,-6 3-10 16,-3 2 21-16,3 3-1 0,-3 0-1 0,9 2 0 16,0 4-3-16,0-1-1 0,0 3 0 0,6-3 0 15,-3 0-15-15,-3 0 0 0,6 3 0 0,3-5 0 16,-3-1 0-16,9-4 0 0,-3-1 8 0,2 0-8 16,-5 1 8-16,9-6 0 0,-6 0-8 0,6 0 12 15,-3-6-12-15,-6 4 8 0,9-1-8 0,-9-5 0 16,0 3-10-16,0-3-8 0,-4 3-2 0,4-1 0 15,-9-2-121-15,6 3-25 0,-3-3-5 16</inkml:trace>
  <inkml:trace contextRef="#ctx0" brushRef="#br0" timeOffset="67225.653">23791 5421 2019 0,'0'0'57'0,"0"0"13"0,0 0-56 0,0 0-14 16,0-5 0-16,9-3 0 0,-6 0 41 0,6 0 6 16,-3-2 1-16,2 2 0 0,4-6 25 0,0 4 6 15,0-1 1-15,6 1 0 0,0-4-48 0,-3 4-8 16,6-3-3-16,-1 2 0 0,4-2-13 0,-3 2-8 16,-6 1 10-16,6-4-748 0,6 1-150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38.8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E9F0DD-06FF-46C5-B4C3-0B921E823652}" emma:medium="tactile" emma:mode="ink">
          <msink:context xmlns:msink="http://schemas.microsoft.com/ink/2010/main" type="inkDrawing"/>
        </emma:interpretation>
      </emma:emma>
    </inkml:annotationXML>
    <inkml:trace contextRef="#ctx0" brushRef="#br0">25 39 1119 0,'0'0'24'0,"0"0"6"0,0 0 1 0,-4-3 1 0,0-1-32 0,4 4 0 0,0-10 0 0,-4 7 0 15,1 0 57-15,3 3 6 0,-4-7 1 0,4 7 0 16,0 0-13-16,-4-3-3 0,1 3 0 0,3 0 0 15,0-7-9-15,0 7-3 0,0 0 0 0,0 0 0 16,0 0-15-16,0 0-3 0,0 0-1 0,0 7 0 16,0-7-17-16,0 0 0 0,3 7 8 0,1 2-8 0,0 5 0 15,3-1 0-15,1 0 0 0,3 4 0 0,0 2 18 0,-4 4 0 16,4 1 0-16,1-1 0 0,-1 10-18 0,0-10-14 16,0 3 2-16,0 1 1 0,4-1 11 0,-4 0 0 15,0 1 0-15,0-7 0 0,0 3 9 0,1 0 4 16,-1-3 1-16,-4-1 0 0,1 1-14 0,-1-3-13 15,4-1 2-15,0 4 1 0,-3-7 10 0,-5 4 8 16,9-4-8-16,-5 0 11 0,0-3-11 0,1 3-14 16,-4-3 3-16,-1 0 1 15,1-3-18-15,0 2-3 0,3-2-1 0,-7-7 0 16,0 0-33-16,0 0-7 0,0 0-2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39.2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78AA94-582C-4F02-9127-7A8E235BBA52}" emma:medium="tactile" emma:mode="ink">
          <msink:context xmlns:msink="http://schemas.microsoft.com/ink/2010/main" type="inkDrawing"/>
        </emma:interpretation>
      </emma:emma>
    </inkml:annotationXML>
    <inkml:trace contextRef="#ctx0" brushRef="#br0">245 0 903 0,'0'0'20'0,"0"0"4"0,0 0 0 0,-4 7 2 0,4-7-26 0,-4 3 0 16,1 4 0-16,3-7 0 0,-4 10 63 0,0-4 7 15,0 4 2-15,1-3 0 0,-1-1-32 0,0 8-5 16,1-11-2-16,-5 10 0 0,1-3-14 0,-1 3-3 16,5 0-1-16,-5 1 0 0,1 2 3 0,-1 1 1 15,1 2 0-15,-4 1 0 0,3-3-3 0,-3 3-1 16,0-4 0-16,4 4 0 0,-5 0-1 0,5-1 0 15,-4 1 0-15,3-3 0 0,-3-1-6 0,4 1-8 16,-1-1 11-16,-3 1-11 0,4-4 15 0,3 3-4 16,-3-6-1-16,3 0 0 0,-3 0-10 0,7-3-17 15,0-7 4-15,0 0-444 16,0 0-89-16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7T19:21:39.76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F43E5D-72A9-422F-8DF8-CAA6325EBB5A}" emma:medium="tactile" emma:mode="ink">
          <msink:context xmlns:msink="http://schemas.microsoft.com/ink/2010/main" type="inkDrawing"/>
        </emma:interpretation>
      </emma:emma>
    </inkml:annotationXML>
    <inkml:trace contextRef="#ctx0" brushRef="#br0">27-3 1321 0,'11'0'28'0,"-11"0"7"0,0 0 1 0,0-7 2 0,0 7-30 0,0 0-8 16,0 0 0-16,0 0 0 0,0 0 59 0,0 0 10 15,0 0 3-15,-4 7 0 0,-3-1-36 0,7-6-8 16,0 0 0-16,0 7-1 0,-4 0 11 0,4 3 2 15,0-1 1-15,0 5 0 0,0-4-18 0,0 3-4 16,-7 0-1-16,7 3 0 0,0 1-6 0,0-7-2 16,0 6 0-16,-4 1 0 0,0-1-10 0,1 4 8 15,6 0-8-15,-6 3 8 0,3-6-8 0,0 2 0 16,0-2 0-16,0 3 8 0,-4-1-8 0,4-2 0 16,4-1 0-16,-4 1 8 0,3-1-8 0,1-2 0 0,0-1 0 15,0 0 8-15,3-3-8 0,-3 3 0 0,-1-3 0 16,5 0 8-16,-1-4-8 0,4 1 8 0,-7-4-8 0,-4-3 8 15,11 7-8-15,0-4 0 0,-3 1 0 0,-8-4-11 16,0 0 11-16,15-4 0 0,0 1 0 0,-8 3-8 31,4-7-20-31,-3 4-3 0,3-4-1 0,-4 1 0 16,4-1-52-16,-3 1-10 0,-5-1-2 0,1 0-393 0,-4 7-79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340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1175"/>
            <a:ext cx="3395663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213" y="3227388"/>
            <a:ext cx="726757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340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F70240F-1C23-4572-B244-598D3288E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9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7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61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37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5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55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92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0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8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4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4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3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18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1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1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0240F-1C23-4572-B244-598D3288E7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3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823913" y="6643688"/>
            <a:ext cx="522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SA-1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850900"/>
            <a:ext cx="7678738" cy="119062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4800" y="2514600"/>
            <a:ext cx="4437063" cy="31146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1BC74-14E4-4709-A105-904F2E1CF906}" type="datetime1">
              <a:rPr lang="en-US"/>
              <a:pPr>
                <a:defRPr/>
              </a:pPr>
              <a:t>4/17/2018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Introduction to Mobile Robotics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0E6713-66F0-4371-A92B-8BBBA89C62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7A34B-0EBD-422F-9DC1-030C6B3AD8E3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6F36-755D-4438-9F00-7D798248F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38" y="381000"/>
            <a:ext cx="2105025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167438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C620-CD35-4111-BF0C-8D2FD781DB72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B6A3-6AB1-4D0D-A40A-102BD9005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81C2-2B82-433A-8050-CD74712FAD88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1B92-66ED-42F6-98B1-123F34162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4060-EBE8-447A-A829-9EE5B90AA26D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2B4F-4704-47CE-AE8C-E95321A0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306513"/>
            <a:ext cx="41290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675" y="1306513"/>
            <a:ext cx="412908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3667-451C-4418-AF18-F50CBE8DC3DD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E460D-8B35-4207-BEBF-EB8AAEA3F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DD49-8B48-4B04-9EDD-A0F80B482823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F120-7156-4B4A-B2F2-CE456235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4713-B1FE-4619-8691-6443CFEB275E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F05D-4A57-4631-9A52-82004A957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68510-B3E0-4013-BED5-A64B9FC6B1BE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7A0A-B010-4969-8303-52D5CCE72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25C9-988B-481B-801D-4CD8DB472F40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225B9-C615-49A9-917E-9B7122E1C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E5C0-92D2-400C-B6F2-34078602533B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0D68-7CCC-4A08-81AB-A88FC0A03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enter title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06513"/>
            <a:ext cx="84105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Level 1</a:t>
            </a:r>
            <a:endParaRPr lang="en-US" smtClean="0"/>
          </a:p>
          <a:p>
            <a:pPr lvl="1"/>
            <a:r>
              <a:rPr lang="de-DE" smtClean="0"/>
              <a:t>Level 2</a:t>
            </a:r>
            <a:endParaRPr lang="en-US" smtClean="0"/>
          </a:p>
          <a:p>
            <a:pPr lvl="2"/>
            <a:r>
              <a:rPr lang="de-DE" smtClean="0"/>
              <a:t>Level 3</a:t>
            </a:r>
            <a:endParaRPr lang="en-US" smtClean="0"/>
          </a:p>
          <a:p>
            <a:pPr lvl="3"/>
            <a:r>
              <a:rPr lang="de-DE" smtClean="0"/>
              <a:t>Level 4</a:t>
            </a:r>
            <a:endParaRPr lang="en-US" smtClean="0"/>
          </a:p>
          <a:p>
            <a:pPr lvl="4"/>
            <a:r>
              <a:rPr lang="de-DE" smtClean="0"/>
              <a:t>Level 5</a:t>
            </a:r>
            <a:endParaRPr lang="en-US" smtClean="0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4725" y="6276975"/>
            <a:ext cx="491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400" smtClean="0"/>
            </a:lvl1pPr>
          </a:lstStyle>
          <a:p>
            <a:pPr>
              <a:defRPr/>
            </a:pPr>
            <a:r>
              <a:rPr lang="en-US"/>
              <a:t>Introduction to Mobile Robotics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5263" y="6286500"/>
            <a:ext cx="125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smtClean="0"/>
            </a:lvl1pPr>
          </a:lstStyle>
          <a:p>
            <a:pPr>
              <a:defRPr/>
            </a:pPr>
            <a:fld id="{983FF2DC-DC2B-4C24-B20A-5B2636134649}" type="datetime1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5175" y="6286500"/>
            <a:ext cx="61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smtClean="0"/>
            </a:lvl1pPr>
          </a:lstStyle>
          <a:p>
            <a:pPr>
              <a:defRPr/>
            </a:pPr>
            <a:fld id="{2AA5D10B-A948-4A43-AEB8-59F4021BF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7.bin"/><Relationship Id="rId26" Type="http://schemas.openxmlformats.org/officeDocument/2006/relationships/customXml" Target="../ink/ink10.xml"/><Relationship Id="rId39" Type="http://schemas.openxmlformats.org/officeDocument/2006/relationships/image" Target="../media/image35.emf"/><Relationship Id="rId21" Type="http://schemas.openxmlformats.org/officeDocument/2006/relationships/image" Target="../media/image26.emf"/><Relationship Id="rId34" Type="http://schemas.openxmlformats.org/officeDocument/2006/relationships/customXml" Target="../ink/ink14.xml"/><Relationship Id="rId42" Type="http://schemas.openxmlformats.org/officeDocument/2006/relationships/customXml" Target="../ink/ink18.xml"/><Relationship Id="rId47" Type="http://schemas.openxmlformats.org/officeDocument/2006/relationships/image" Target="../media/image39.emf"/><Relationship Id="rId50" Type="http://schemas.openxmlformats.org/officeDocument/2006/relationships/customXml" Target="../ink/ink22.xml"/><Relationship Id="rId55" Type="http://schemas.openxmlformats.org/officeDocument/2006/relationships/image" Target="../media/image43.emf"/><Relationship Id="rId63" Type="http://schemas.openxmlformats.org/officeDocument/2006/relationships/image" Target="../media/image47.emf"/><Relationship Id="rId68" Type="http://schemas.openxmlformats.org/officeDocument/2006/relationships/customXml" Target="../ink/ink31.xml"/><Relationship Id="rId76" Type="http://schemas.openxmlformats.org/officeDocument/2006/relationships/customXml" Target="../ink/ink35.xml"/><Relationship Id="rId7" Type="http://schemas.openxmlformats.org/officeDocument/2006/relationships/image" Target="../media/image19.wmf"/><Relationship Id="rId71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9" Type="http://schemas.openxmlformats.org/officeDocument/2006/relationships/image" Target="../media/image30.emf"/><Relationship Id="rId11" Type="http://schemas.openxmlformats.org/officeDocument/2006/relationships/image" Target="../media/image21.wmf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34.emf"/><Relationship Id="rId40" Type="http://schemas.openxmlformats.org/officeDocument/2006/relationships/customXml" Target="../ink/ink17.xml"/><Relationship Id="rId45" Type="http://schemas.openxmlformats.org/officeDocument/2006/relationships/image" Target="../media/image38.emf"/><Relationship Id="rId53" Type="http://schemas.openxmlformats.org/officeDocument/2006/relationships/image" Target="../media/image42.emf"/><Relationship Id="rId58" Type="http://schemas.openxmlformats.org/officeDocument/2006/relationships/customXml" Target="../ink/ink26.xml"/><Relationship Id="rId66" Type="http://schemas.openxmlformats.org/officeDocument/2006/relationships/customXml" Target="../ink/ink30.xml"/><Relationship Id="rId74" Type="http://schemas.openxmlformats.org/officeDocument/2006/relationships/customXml" Target="../ink/ink34.xml"/><Relationship Id="rId79" Type="http://schemas.openxmlformats.org/officeDocument/2006/relationships/image" Target="../media/image61.emf"/><Relationship Id="rId5" Type="http://schemas.openxmlformats.org/officeDocument/2006/relationships/image" Target="../media/image18.wmf"/><Relationship Id="rId61" Type="http://schemas.openxmlformats.org/officeDocument/2006/relationships/image" Target="../media/image46.e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5.wmf"/><Relationship Id="rId31" Type="http://schemas.openxmlformats.org/officeDocument/2006/relationships/image" Target="../media/image31.emf"/><Relationship Id="rId44" Type="http://schemas.openxmlformats.org/officeDocument/2006/relationships/customXml" Target="../ink/ink19.xml"/><Relationship Id="rId52" Type="http://schemas.openxmlformats.org/officeDocument/2006/relationships/customXml" Target="../ink/ink23.xml"/><Relationship Id="rId60" Type="http://schemas.openxmlformats.org/officeDocument/2006/relationships/customXml" Target="../ink/ink27.xml"/><Relationship Id="rId65" Type="http://schemas.openxmlformats.org/officeDocument/2006/relationships/image" Target="../media/image54.emf"/><Relationship Id="rId73" Type="http://schemas.openxmlformats.org/officeDocument/2006/relationships/image" Target="../media/image58.emf"/><Relationship Id="rId78" Type="http://schemas.openxmlformats.org/officeDocument/2006/relationships/customXml" Target="../ink/ink36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5.bin"/><Relationship Id="rId22" Type="http://schemas.openxmlformats.org/officeDocument/2006/relationships/customXml" Target="../ink/ink8.xml"/><Relationship Id="rId27" Type="http://schemas.openxmlformats.org/officeDocument/2006/relationships/image" Target="../media/image29.emf"/><Relationship Id="rId30" Type="http://schemas.openxmlformats.org/officeDocument/2006/relationships/customXml" Target="../ink/ink12.xml"/><Relationship Id="rId35" Type="http://schemas.openxmlformats.org/officeDocument/2006/relationships/image" Target="../media/image33.emf"/><Relationship Id="rId43" Type="http://schemas.openxmlformats.org/officeDocument/2006/relationships/image" Target="../media/image37.emf"/><Relationship Id="rId48" Type="http://schemas.openxmlformats.org/officeDocument/2006/relationships/customXml" Target="../ink/ink21.xml"/><Relationship Id="rId56" Type="http://schemas.openxmlformats.org/officeDocument/2006/relationships/customXml" Target="../ink/ink25.xml"/><Relationship Id="rId64" Type="http://schemas.openxmlformats.org/officeDocument/2006/relationships/customXml" Target="../ink/ink29.xml"/><Relationship Id="rId69" Type="http://schemas.openxmlformats.org/officeDocument/2006/relationships/image" Target="../media/image56.emf"/><Relationship Id="rId77" Type="http://schemas.openxmlformats.org/officeDocument/2006/relationships/image" Target="../media/image60.emf"/><Relationship Id="rId8" Type="http://schemas.openxmlformats.org/officeDocument/2006/relationships/oleObject" Target="../embeddings/oleObject12.bin"/><Relationship Id="rId51" Type="http://schemas.openxmlformats.org/officeDocument/2006/relationships/image" Target="../media/image41.emf"/><Relationship Id="rId72" Type="http://schemas.openxmlformats.org/officeDocument/2006/relationships/customXml" Target="../ink/ink33.xml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4.w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38" Type="http://schemas.openxmlformats.org/officeDocument/2006/relationships/customXml" Target="../ink/ink16.xml"/><Relationship Id="rId46" Type="http://schemas.openxmlformats.org/officeDocument/2006/relationships/customXml" Target="../ink/ink20.xml"/><Relationship Id="rId59" Type="http://schemas.openxmlformats.org/officeDocument/2006/relationships/image" Target="../media/image45.emf"/><Relationship Id="rId67" Type="http://schemas.openxmlformats.org/officeDocument/2006/relationships/image" Target="../media/image55.emf"/><Relationship Id="rId20" Type="http://schemas.openxmlformats.org/officeDocument/2006/relationships/customXml" Target="../ink/ink7.xml"/><Relationship Id="rId41" Type="http://schemas.openxmlformats.org/officeDocument/2006/relationships/image" Target="../media/image36.emf"/><Relationship Id="rId54" Type="http://schemas.openxmlformats.org/officeDocument/2006/relationships/customXml" Target="../ink/ink24.xml"/><Relationship Id="rId62" Type="http://schemas.openxmlformats.org/officeDocument/2006/relationships/customXml" Target="../ink/ink28.xml"/><Relationship Id="rId70" Type="http://schemas.openxmlformats.org/officeDocument/2006/relationships/customXml" Target="../ink/ink32.xml"/><Relationship Id="rId75" Type="http://schemas.openxmlformats.org/officeDocument/2006/relationships/image" Target="../media/image59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5" Type="http://schemas.openxmlformats.org/officeDocument/2006/relationships/image" Target="../media/image23.wmf"/><Relationship Id="rId23" Type="http://schemas.openxmlformats.org/officeDocument/2006/relationships/image" Target="../media/image27.emf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49" Type="http://schemas.openxmlformats.org/officeDocument/2006/relationships/image" Target="../media/image40.emf"/><Relationship Id="rId57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0.wmf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9" Type="http://schemas.openxmlformats.org/officeDocument/2006/relationships/image" Target="../media/image72.e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63.emf"/><Relationship Id="rId34" Type="http://schemas.openxmlformats.org/officeDocument/2006/relationships/customXml" Target="../ink/ink45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2.w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38" Type="http://schemas.openxmlformats.org/officeDocument/2006/relationships/customXml" Target="../ink/ink47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customXml" Target="../ink/ink38.xml"/><Relationship Id="rId29" Type="http://schemas.openxmlformats.org/officeDocument/2006/relationships/image" Target="../media/image67.emf"/><Relationship Id="rId41" Type="http://schemas.openxmlformats.org/officeDocument/2006/relationships/image" Target="../media/image73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wmf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37" Type="http://schemas.openxmlformats.org/officeDocument/2006/relationships/image" Target="../media/image71.emf"/><Relationship Id="rId40" Type="http://schemas.openxmlformats.org/officeDocument/2006/relationships/customXml" Target="../ink/ink48.xml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64.emf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3.bin"/><Relationship Id="rId22" Type="http://schemas.openxmlformats.org/officeDocument/2006/relationships/customXml" Target="../ink/ink39.xml"/><Relationship Id="rId27" Type="http://schemas.openxmlformats.org/officeDocument/2006/relationships/image" Target="../media/image66.emf"/><Relationship Id="rId30" Type="http://schemas.openxmlformats.org/officeDocument/2006/relationships/customXml" Target="../ink/ink43.xml"/><Relationship Id="rId35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emf"/><Relationship Id="rId13" Type="http://schemas.openxmlformats.org/officeDocument/2006/relationships/customXml" Target="../ink/ink54.xml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12" Type="http://schemas.openxmlformats.org/officeDocument/2006/relationships/image" Target="../media/image74.emf"/><Relationship Id="rId2" Type="http://schemas.openxmlformats.org/officeDocument/2006/relationships/image" Target="../media/image69.png"/><Relationship Id="rId16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emf"/><Relationship Id="rId11" Type="http://schemas.openxmlformats.org/officeDocument/2006/relationships/customXml" Target="../ink/ink53.xml"/><Relationship Id="rId5" Type="http://schemas.openxmlformats.org/officeDocument/2006/relationships/customXml" Target="../ink/ink50.xml"/><Relationship Id="rId15" Type="http://schemas.openxmlformats.org/officeDocument/2006/relationships/customXml" Target="../ink/ink55.xml"/><Relationship Id="rId10" Type="http://schemas.openxmlformats.org/officeDocument/2006/relationships/image" Target="../media/image730.emf"/><Relationship Id="rId4" Type="http://schemas.openxmlformats.org/officeDocument/2006/relationships/image" Target="../media/image700.emf"/><Relationship Id="rId9" Type="http://schemas.openxmlformats.org/officeDocument/2006/relationships/customXml" Target="../ink/ink52.xml"/><Relationship Id="rId14" Type="http://schemas.openxmlformats.org/officeDocument/2006/relationships/image" Target="../media/image7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emf"/><Relationship Id="rId3" Type="http://schemas.openxmlformats.org/officeDocument/2006/relationships/image" Target="../media/image74.png"/><Relationship Id="rId7" Type="http://schemas.openxmlformats.org/officeDocument/2006/relationships/customXml" Target="../ink/ink5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emf"/><Relationship Id="rId3" Type="http://schemas.openxmlformats.org/officeDocument/2006/relationships/image" Target="../media/image79.png"/><Relationship Id="rId7" Type="http://schemas.openxmlformats.org/officeDocument/2006/relationships/customXml" Target="../ink/ink5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emf"/><Relationship Id="rId3" Type="http://schemas.openxmlformats.org/officeDocument/2006/relationships/image" Target="../media/image83.png"/><Relationship Id="rId7" Type="http://schemas.openxmlformats.org/officeDocument/2006/relationships/customXml" Target="../ink/ink5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4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59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0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customXml" Target="../ink/ink2.xml"/><Relationship Id="rId5" Type="http://schemas.openxmlformats.org/officeDocument/2006/relationships/image" Target="../media/image6.png"/><Relationship Id="rId10" Type="http://schemas.openxmlformats.org/officeDocument/2006/relationships/image" Target="../media/image4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customXml" Target="../ink/ink3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US" cap="none" dirty="0" smtClean="0"/>
              <a:t>Unscented </a:t>
            </a:r>
            <a:r>
              <a:rPr lang="en-US" cap="none" dirty="0" err="1" smtClean="0"/>
              <a:t>Kalman</a:t>
            </a:r>
            <a:r>
              <a:rPr lang="en-US" cap="none" dirty="0" smtClean="0"/>
              <a:t> Filter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Unscented Transform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an n-dimensional Gaussian with mean </a:t>
            </a:r>
            <a:r>
              <a:rPr lang="el-GR" sz="2800" dirty="0" smtClean="0">
                <a:latin typeface="Times New Roman"/>
                <a:cs typeface="Times New Roman"/>
              </a:rPr>
              <a:t>μ</a:t>
            </a:r>
            <a:r>
              <a:rPr lang="en-US" sz="2800" dirty="0" smtClean="0"/>
              <a:t> and covariance </a:t>
            </a:r>
            <a:r>
              <a:rPr lang="el-GR" sz="2800" dirty="0" smtClean="0">
                <a:latin typeface="Times New Roman"/>
                <a:cs typeface="Times New Roman"/>
              </a:rPr>
              <a:t>Σ</a:t>
            </a:r>
            <a:r>
              <a:rPr lang="en-US" sz="2800" dirty="0" smtClean="0"/>
              <a:t> , the unscented transform uses 2n+1 sigma points (and associated weights)</a:t>
            </a:r>
            <a:endParaRPr lang="en-US" sz="2800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86CCA-2E55-4D31-BDAD-05F88DAE588E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65360" y="3906838"/>
          <a:ext cx="8397875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4" imgW="4457520" imgH="838080" progId="Equation.3">
                  <p:embed/>
                </p:oleObj>
              </mc:Choice>
              <mc:Fallback>
                <p:oleObj name="Equation" r:id="rId4" imgW="4457520" imgH="838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60" y="3906838"/>
                        <a:ext cx="8397875" cy="15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1154322" y="3441700"/>
            <a:ext cx="57165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 sz="2000"/>
              <a:t>Sigma points                               Weights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82494" y="5669442"/>
          <a:ext cx="2082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1104840" imgH="228600" progId="Equation.3">
                  <p:embed/>
                </p:oleObj>
              </mc:Choice>
              <mc:Fallback>
                <p:oleObj name="Equation" r:id="rId6" imgW="11048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94" y="5669442"/>
                        <a:ext cx="20828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005840" y="2620440"/>
              <a:ext cx="3114360" cy="358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7200" y="2606760"/>
                <a:ext cx="3129840" cy="360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Unscented Transform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choose </a:t>
            </a:r>
            <a:r>
              <a:rPr lang="el-GR" sz="2800" dirty="0" smtClean="0">
                <a:latin typeface="Times New Roman"/>
                <a:cs typeface="Times New Roman"/>
              </a:rPr>
              <a:t>κ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l-GR" sz="2800" dirty="0" smtClean="0">
                <a:latin typeface="Times New Roman"/>
                <a:cs typeface="Times New Roman"/>
              </a:rPr>
              <a:t>≥</a:t>
            </a:r>
            <a:r>
              <a:rPr lang="en-US" sz="2800" dirty="0" smtClean="0">
                <a:latin typeface="Times New Roman"/>
                <a:cs typeface="Times New Roman"/>
              </a:rPr>
              <a:t> 0</a:t>
            </a:r>
            <a:r>
              <a:rPr lang="en-US" sz="2800" dirty="0" smtClean="0"/>
              <a:t> to guarantee a “reasonable” covariance matrix</a:t>
            </a:r>
          </a:p>
          <a:p>
            <a:pPr lvl="1"/>
            <a:r>
              <a:rPr lang="en-US" sz="2400" dirty="0" smtClean="0"/>
              <a:t>value is not critical, so choose </a:t>
            </a:r>
            <a:r>
              <a:rPr lang="el-GR" sz="2400" dirty="0" smtClean="0">
                <a:latin typeface="Times New Roman"/>
                <a:cs typeface="Times New Roman"/>
              </a:rPr>
              <a:t>κ</a:t>
            </a:r>
            <a:r>
              <a:rPr lang="en-US" sz="2400" dirty="0" smtClean="0">
                <a:latin typeface="Times New Roman"/>
                <a:cs typeface="Times New Roman"/>
              </a:rPr>
              <a:t> = 0</a:t>
            </a:r>
            <a:r>
              <a:rPr lang="en-US" sz="2400" dirty="0" smtClean="0"/>
              <a:t> by default</a:t>
            </a:r>
          </a:p>
          <a:p>
            <a:r>
              <a:rPr lang="en-US" sz="2800" dirty="0" smtClean="0"/>
              <a:t>choose </a:t>
            </a:r>
            <a:r>
              <a:rPr lang="en-US" sz="2800" dirty="0" smtClean="0">
                <a:latin typeface="Times New Roman"/>
                <a:cs typeface="Times New Roman"/>
              </a:rPr>
              <a:t>0 ≤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l-GR" sz="2800" dirty="0" smtClean="0">
                <a:latin typeface="Times New Roman"/>
                <a:cs typeface="Times New Roman"/>
              </a:rPr>
              <a:t>≤</a:t>
            </a:r>
            <a:r>
              <a:rPr lang="en-US" sz="2800" dirty="0" smtClean="0">
                <a:latin typeface="Times New Roman"/>
                <a:cs typeface="Times New Roman"/>
              </a:rPr>
              <a:t> 1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controls the spread of the sigma point distribution; should be small when nonlinearities are strong</a:t>
            </a:r>
          </a:p>
          <a:p>
            <a:r>
              <a:rPr lang="en-US" sz="2800" dirty="0" smtClean="0"/>
              <a:t>choose </a:t>
            </a:r>
            <a:r>
              <a:rPr lang="el-GR" sz="2800" dirty="0" smtClean="0"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l-GR" sz="2800" dirty="0" smtClean="0">
                <a:latin typeface="Times New Roman"/>
                <a:cs typeface="Times New Roman"/>
              </a:rPr>
              <a:t>≥</a:t>
            </a:r>
            <a:r>
              <a:rPr lang="en-US" sz="2800" dirty="0" smtClean="0">
                <a:latin typeface="Times New Roman"/>
                <a:cs typeface="Times New Roman"/>
              </a:rPr>
              <a:t> 0</a:t>
            </a:r>
            <a:r>
              <a:rPr lang="en-US" sz="2800" dirty="0" smtClean="0"/>
              <a:t> </a:t>
            </a:r>
          </a:p>
          <a:p>
            <a:pPr lvl="1"/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latin typeface="Times New Roman"/>
                <a:cs typeface="Times New Roman"/>
              </a:rPr>
              <a:t> = 2</a:t>
            </a:r>
            <a:r>
              <a:rPr lang="en-US" sz="2400" dirty="0" smtClean="0"/>
              <a:t> is optimal if distribution is Gaussian</a:t>
            </a:r>
            <a:endParaRPr lang="en-US" sz="2400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86CCA-2E55-4D31-BDAD-05F88DAE588E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009900" y="1175080"/>
          <a:ext cx="3124200" cy="64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Equation" r:id="rId4" imgW="1104840" imgH="228600" progId="Equation.3">
                  <p:embed/>
                </p:oleObj>
              </mc:Choice>
              <mc:Fallback>
                <p:oleObj name="Equation" r:id="rId4" imgW="11048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175080"/>
                        <a:ext cx="3124200" cy="645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86CCA-2E55-4D31-BDAD-05F88DAE588E}" type="slidenum">
              <a:rPr lang="en-US"/>
              <a:pPr/>
              <a:t>12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Unscented Transform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729943" y="2262236"/>
          <a:ext cx="15668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43" y="2262236"/>
                        <a:ext cx="15668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720418" y="3370311"/>
          <a:ext cx="3405188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Equation" r:id="rId6" imgW="1714320" imgH="888840" progId="Equation.3">
                  <p:embed/>
                </p:oleObj>
              </mc:Choice>
              <mc:Fallback>
                <p:oleObj name="Equation" r:id="rId6" imgW="171432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18" y="3370311"/>
                        <a:ext cx="3405188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621993" y="1832024"/>
            <a:ext cx="60309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20000"/>
            </a:pPr>
            <a:r>
              <a:rPr lang="en-US" sz="2000"/>
              <a:t>Pass sigma points through nonlinear function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12468" y="2946449"/>
            <a:ext cx="60309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20000"/>
            </a:pPr>
            <a:r>
              <a:rPr lang="en-US" sz="2000"/>
              <a:t>Recover mean and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9F95A1-21A3-4F44-8CD7-634D4CB963A4}" type="slidenum">
              <a:rPr lang="en-US"/>
              <a:pPr/>
              <a:t>13</a:t>
            </a:fld>
            <a:endParaRPr lang="en-US"/>
          </a:p>
        </p:txBody>
      </p:sp>
      <p:sp>
        <p:nvSpPr>
          <p:cNvPr id="7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b="1" dirty="0" err="1" smtClean="0">
                <a:solidFill>
                  <a:schemeClr val="folHlink"/>
                </a:solidFill>
              </a:rPr>
              <a:t>UKF_localization</a:t>
            </a:r>
            <a:r>
              <a:rPr lang="en-US" sz="2000" b="1" dirty="0" smtClean="0">
                <a:solidFill>
                  <a:schemeClr val="folHlink"/>
                </a:solidFill>
              </a:rPr>
              <a:t> </a:t>
            </a:r>
            <a:r>
              <a:rPr lang="en-US" sz="1800" dirty="0" smtClean="0"/>
              <a:t>(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i="1" baseline="-25000" dirty="0" smtClean="0"/>
              <a:t>t-1</a:t>
            </a:r>
            <a:r>
              <a:rPr lang="en-US" sz="1800" i="1" dirty="0" smtClean="0"/>
              <a:t>,</a:t>
            </a:r>
            <a:r>
              <a:rPr lang="en-US" sz="1800" i="1" baseline="-25000" dirty="0" smtClean="0"/>
              <a:t> 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i="1" baseline="-25000" dirty="0" smtClean="0"/>
              <a:t>t-1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u</a:t>
            </a:r>
            <a:r>
              <a:rPr lang="en-US" sz="1800" i="1" baseline="-25000" dirty="0" err="1" smtClean="0"/>
              <a:t>t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z</a:t>
            </a:r>
            <a:r>
              <a:rPr lang="en-US" sz="1800" i="1" baseline="-25000" dirty="0" err="1" smtClean="0"/>
              <a:t>t</a:t>
            </a:r>
            <a:r>
              <a:rPr lang="en-US" sz="1800" i="1" dirty="0" smtClean="0"/>
              <a:t>,</a:t>
            </a:r>
            <a:r>
              <a:rPr lang="en-US" sz="1800" i="1" baseline="-25000" dirty="0" smtClean="0"/>
              <a:t> </a:t>
            </a:r>
            <a:r>
              <a:rPr lang="en-US" sz="1800" i="1" dirty="0" smtClean="0"/>
              <a:t>m</a:t>
            </a:r>
            <a:r>
              <a:rPr lang="en-US" sz="1800" dirty="0" smtClean="0"/>
              <a:t>):</a:t>
            </a:r>
            <a:br>
              <a:rPr lang="en-US" sz="1800" dirty="0" smtClean="0"/>
            </a:br>
            <a:endParaRPr lang="en-US" sz="1800" dirty="0" smtClean="0"/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r>
              <a:rPr lang="en-US" sz="1800" b="1" dirty="0" smtClean="0"/>
              <a:t>Prediction: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en-US" sz="1600" b="1" dirty="0" smtClean="0">
              <a:latin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en-US" sz="1600" b="1" dirty="0" smtClean="0">
              <a:latin typeface="Symbol" pitchFamily="18" charset="2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dirty="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dirty="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dirty="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dirty="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dirty="0" smtClean="0"/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dirty="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dirty="0" smtClean="0"/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dirty="0" smtClean="0"/>
              <a:t> 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12334"/>
              </p:ext>
            </p:extLst>
          </p:nvPr>
        </p:nvGraphicFramePr>
        <p:xfrm>
          <a:off x="1344613" y="1033463"/>
          <a:ext cx="347821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4" imgW="2476440" imgH="558720" progId="Equation.3">
                  <p:embed/>
                </p:oleObj>
              </mc:Choice>
              <mc:Fallback>
                <p:oleObj name="Equation" r:id="rId4" imgW="247644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1033463"/>
                        <a:ext cx="3478212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082675" y="1876425"/>
          <a:ext cx="13731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6" imgW="977760" imgH="482400" progId="Equation.3">
                  <p:embed/>
                </p:oleObj>
              </mc:Choice>
              <mc:Fallback>
                <p:oleObj name="Equation" r:id="rId6" imgW="977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876425"/>
                        <a:ext cx="137318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1033463" y="2638425"/>
          <a:ext cx="25288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Equation" r:id="rId8" imgW="1714320" imgH="253800" progId="Equation.3">
                  <p:embed/>
                </p:oleObj>
              </mc:Choice>
              <mc:Fallback>
                <p:oleObj name="Equation" r:id="rId8" imgW="17143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638425"/>
                        <a:ext cx="25288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5634"/>
              </p:ext>
            </p:extLst>
          </p:nvPr>
        </p:nvGraphicFramePr>
        <p:xfrm>
          <a:off x="1108075" y="3108325"/>
          <a:ext cx="20224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Equation" r:id="rId10" imgW="1371600" imgH="711000" progId="Equation.3">
                  <p:embed/>
                </p:oleObj>
              </mc:Choice>
              <mc:Fallback>
                <p:oleObj name="Equation" r:id="rId10" imgW="137160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3108325"/>
                        <a:ext cx="202247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1062038" y="4098925"/>
          <a:ext cx="4846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Equation" r:id="rId12" imgW="2590560" imgH="291960" progId="Equation.3">
                  <p:embed/>
                </p:oleObj>
              </mc:Choice>
              <mc:Fallback>
                <p:oleObj name="Equation" r:id="rId12" imgW="2590560" imgH="291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4098925"/>
                        <a:ext cx="4846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8"/>
          <p:cNvGraphicFramePr>
            <a:graphicFrameLocks noChangeAspect="1"/>
          </p:cNvGraphicFramePr>
          <p:nvPr/>
        </p:nvGraphicFramePr>
        <p:xfrm>
          <a:off x="1068388" y="4670425"/>
          <a:ext cx="2376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14" imgW="1269720" imgH="241200" progId="Equation.3">
                  <p:embed/>
                </p:oleObj>
              </mc:Choice>
              <mc:Fallback>
                <p:oleObj name="Equation" r:id="rId14" imgW="12697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670425"/>
                        <a:ext cx="23764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9"/>
          <p:cNvGraphicFramePr>
            <a:graphicFrameLocks noChangeAspect="1"/>
          </p:cNvGraphicFramePr>
          <p:nvPr/>
        </p:nvGraphicFramePr>
        <p:xfrm>
          <a:off x="1071563" y="5983288"/>
          <a:ext cx="385921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16" imgW="1942920" imgH="431640" progId="Equation.3">
                  <p:embed/>
                </p:oleObj>
              </mc:Choice>
              <mc:Fallback>
                <p:oleObj name="Equation" r:id="rId16" imgW="194292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983288"/>
                        <a:ext cx="3859212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10"/>
          <p:cNvGraphicFramePr>
            <a:graphicFrameLocks noChangeAspect="1"/>
          </p:cNvGraphicFramePr>
          <p:nvPr/>
        </p:nvGraphicFramePr>
        <p:xfrm>
          <a:off x="1095375" y="5148263"/>
          <a:ext cx="1866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18" imgW="939600" imgH="431640" progId="Equation.3">
                  <p:embed/>
                </p:oleObj>
              </mc:Choice>
              <mc:Fallback>
                <p:oleObj name="Equation" r:id="rId18" imgW="93960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5148263"/>
                        <a:ext cx="18669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5441950" y="1165225"/>
            <a:ext cx="188064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 dirty="0" smtClean="0"/>
              <a:t>Control </a:t>
            </a:r>
            <a:r>
              <a:rPr lang="en-US" sz="2000" dirty="0"/>
              <a:t>noise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5441950" y="1984375"/>
            <a:ext cx="266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Measurement noise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5441950" y="2527300"/>
            <a:ext cx="3168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Augmented state mean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5441950" y="3336925"/>
            <a:ext cx="309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Augmented covariance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5461000" y="4175125"/>
            <a:ext cx="34496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                  </a:t>
            </a:r>
            <a:r>
              <a:rPr lang="en-US" sz="2000">
                <a:solidFill>
                  <a:schemeClr val="folHlink"/>
                </a:solidFill>
              </a:rPr>
              <a:t>Sigma points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5470525" y="4641850"/>
            <a:ext cx="3484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Prediction of sigma points</a:t>
            </a: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5470525" y="5337175"/>
            <a:ext cx="2165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Predicted mean</a:t>
            </a:r>
          </a:p>
        </p:txBody>
      </p:sp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5470525" y="6156325"/>
            <a:ext cx="2816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Predicted covariance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6705351" y="282028"/>
              <a:ext cx="113400" cy="23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93111" y="270148"/>
                <a:ext cx="1371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6727671" y="329188"/>
              <a:ext cx="88560" cy="176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16511" y="321628"/>
                <a:ext cx="107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" name="Ink 4"/>
              <p14:cNvContentPartPr/>
              <p14:nvPr/>
            </p14:nvContentPartPr>
            <p14:xfrm>
              <a:off x="6864831" y="455188"/>
              <a:ext cx="69480" cy="184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1871" y="444388"/>
                <a:ext cx="92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/>
              <p14:cNvContentPartPr/>
              <p14:nvPr/>
            </p14:nvContentPartPr>
            <p14:xfrm>
              <a:off x="6848991" y="548068"/>
              <a:ext cx="83160" cy="13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38911" y="537988"/>
                <a:ext cx="102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/>
              <p14:cNvContentPartPr/>
              <p14:nvPr/>
            </p14:nvContentPartPr>
            <p14:xfrm>
              <a:off x="7062831" y="378508"/>
              <a:ext cx="93600" cy="5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51311" y="368068"/>
                <a:ext cx="115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7073991" y="420628"/>
              <a:ext cx="80280" cy="3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65711" y="409108"/>
                <a:ext cx="95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/>
              <p14:cNvContentPartPr/>
              <p14:nvPr/>
            </p14:nvContentPartPr>
            <p14:xfrm>
              <a:off x="7287111" y="96628"/>
              <a:ext cx="28800" cy="777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77031" y="90148"/>
                <a:ext cx="4536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/>
              <p14:cNvContentPartPr/>
              <p14:nvPr/>
            </p14:nvContentPartPr>
            <p14:xfrm>
              <a:off x="7311591" y="100228"/>
              <a:ext cx="81720" cy="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01511" y="89428"/>
                <a:ext cx="993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/>
              <p14:cNvContentPartPr/>
              <p14:nvPr/>
            </p14:nvContentPartPr>
            <p14:xfrm>
              <a:off x="7297191" y="875308"/>
              <a:ext cx="64080" cy="7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86031" y="864148"/>
                <a:ext cx="82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" name="Ink 11"/>
              <p14:cNvContentPartPr/>
              <p14:nvPr/>
            </p14:nvContentPartPr>
            <p14:xfrm>
              <a:off x="7455951" y="190228"/>
              <a:ext cx="83880" cy="127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47671" y="181948"/>
                <a:ext cx="1015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/>
              <p14:cNvContentPartPr/>
              <p14:nvPr/>
            </p14:nvContentPartPr>
            <p14:xfrm>
              <a:off x="7461351" y="178348"/>
              <a:ext cx="83160" cy="152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49831" y="170068"/>
                <a:ext cx="102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/>
              <p14:cNvContentPartPr/>
              <p14:nvPr/>
            </p14:nvContentPartPr>
            <p14:xfrm>
              <a:off x="7476831" y="472108"/>
              <a:ext cx="90360" cy="224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65671" y="462748"/>
                <a:ext cx="1141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/>
              <p14:cNvContentPartPr/>
              <p14:nvPr/>
            </p14:nvContentPartPr>
            <p14:xfrm>
              <a:off x="7476111" y="766588"/>
              <a:ext cx="79920" cy="154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63511" y="753268"/>
                <a:ext cx="1062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/>
              <p14:cNvContentPartPr/>
              <p14:nvPr/>
            </p14:nvContentPartPr>
            <p14:xfrm>
              <a:off x="7497351" y="855508"/>
              <a:ext cx="32400" cy="14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7271" y="843628"/>
                <a:ext cx="49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" name="Ink 16"/>
              <p14:cNvContentPartPr/>
              <p14:nvPr/>
            </p14:nvContentPartPr>
            <p14:xfrm>
              <a:off x="7641711" y="105988"/>
              <a:ext cx="114120" cy="851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34151" y="98428"/>
                <a:ext cx="13428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" name="Ink 17"/>
              <p14:cNvContentPartPr/>
              <p14:nvPr/>
            </p14:nvContentPartPr>
            <p14:xfrm>
              <a:off x="7917111" y="490828"/>
              <a:ext cx="38520" cy="111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06311" y="479668"/>
                <a:ext cx="60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/>
              <p14:cNvContentPartPr/>
              <p14:nvPr/>
            </p14:nvContentPartPr>
            <p14:xfrm>
              <a:off x="8107191" y="388228"/>
              <a:ext cx="100080" cy="110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97831" y="375628"/>
                <a:ext cx="121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" name="Ink 19"/>
              <p14:cNvContentPartPr/>
              <p14:nvPr/>
            </p14:nvContentPartPr>
            <p14:xfrm>
              <a:off x="8261631" y="404428"/>
              <a:ext cx="97920" cy="22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51911" y="394348"/>
                <a:ext cx="117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" name="Ink 20"/>
              <p14:cNvContentPartPr/>
              <p14:nvPr/>
            </p14:nvContentPartPr>
            <p14:xfrm>
              <a:off x="8281791" y="444388"/>
              <a:ext cx="68400" cy="12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73511" y="433588"/>
                <a:ext cx="87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" name="Ink 21"/>
              <p14:cNvContentPartPr/>
              <p14:nvPr/>
            </p14:nvContentPartPr>
            <p14:xfrm>
              <a:off x="8428671" y="257908"/>
              <a:ext cx="142200" cy="257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15351" y="245308"/>
                <a:ext cx="1688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/>
              <p14:cNvContentPartPr/>
              <p14:nvPr/>
            </p14:nvContentPartPr>
            <p14:xfrm>
              <a:off x="1670031" y="3030268"/>
              <a:ext cx="596880" cy="525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6711" y="3017308"/>
                <a:ext cx="6256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68" name="Ink 7167"/>
              <p14:cNvContentPartPr/>
              <p14:nvPr/>
            </p14:nvContentPartPr>
            <p14:xfrm>
              <a:off x="109431" y="2505028"/>
              <a:ext cx="902520" cy="625320"/>
            </p14:xfrm>
          </p:contentPart>
        </mc:Choice>
        <mc:Fallback xmlns="">
          <p:pic>
            <p:nvPicPr>
              <p:cNvPr id="7168" name="Ink 716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6111" y="2493868"/>
                <a:ext cx="92340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96" name="Ink 7195"/>
              <p14:cNvContentPartPr/>
              <p14:nvPr/>
            </p14:nvContentPartPr>
            <p14:xfrm>
              <a:off x="644031" y="3040348"/>
              <a:ext cx="943920" cy="199080"/>
            </p14:xfrm>
          </p:contentPart>
        </mc:Choice>
        <mc:Fallback xmlns="">
          <p:pic>
            <p:nvPicPr>
              <p:cNvPr id="7196" name="Ink 719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3591" y="3029908"/>
                <a:ext cx="9648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03" name="Ink 7202"/>
              <p14:cNvContentPartPr/>
              <p14:nvPr/>
            </p14:nvContentPartPr>
            <p14:xfrm>
              <a:off x="701631" y="4316188"/>
              <a:ext cx="164520" cy="226080"/>
            </p14:xfrm>
          </p:contentPart>
        </mc:Choice>
        <mc:Fallback xmlns="">
          <p:pic>
            <p:nvPicPr>
              <p:cNvPr id="7203" name="Ink 720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7231" y="4304668"/>
                <a:ext cx="1908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40" name="Ink 7239"/>
              <p14:cNvContentPartPr/>
              <p14:nvPr/>
            </p14:nvContentPartPr>
            <p14:xfrm>
              <a:off x="2781351" y="1852348"/>
              <a:ext cx="2074320" cy="739440"/>
            </p14:xfrm>
          </p:contentPart>
        </mc:Choice>
        <mc:Fallback xmlns="">
          <p:pic>
            <p:nvPicPr>
              <p:cNvPr id="7240" name="Ink 723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71271" y="1843348"/>
                <a:ext cx="209628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54" name="Ink 7253"/>
              <p14:cNvContentPartPr/>
              <p14:nvPr/>
            </p14:nvContentPartPr>
            <p14:xfrm>
              <a:off x="4780791" y="1844068"/>
              <a:ext cx="120240" cy="195120"/>
            </p14:xfrm>
          </p:contentPart>
        </mc:Choice>
        <mc:Fallback xmlns="">
          <p:pic>
            <p:nvPicPr>
              <p:cNvPr id="7254" name="Ink 725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69631" y="1833988"/>
                <a:ext cx="138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56" name="Ink 7255"/>
              <p14:cNvContentPartPr/>
              <p14:nvPr/>
            </p14:nvContentPartPr>
            <p14:xfrm>
              <a:off x="4959351" y="1750108"/>
              <a:ext cx="20520" cy="56160"/>
            </p14:xfrm>
          </p:contentPart>
        </mc:Choice>
        <mc:Fallback xmlns="">
          <p:pic>
            <p:nvPicPr>
              <p:cNvPr id="7256" name="Ink 725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947831" y="1738948"/>
                <a:ext cx="43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65" name="Ink 7264"/>
              <p14:cNvContentPartPr/>
              <p14:nvPr/>
            </p14:nvContentPartPr>
            <p14:xfrm>
              <a:off x="2491191" y="2328628"/>
              <a:ext cx="563040" cy="215280"/>
            </p14:xfrm>
          </p:contentPart>
        </mc:Choice>
        <mc:Fallback xmlns="">
          <p:pic>
            <p:nvPicPr>
              <p:cNvPr id="7265" name="Ink 726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81831" y="2314948"/>
                <a:ext cx="586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66" name="Ink 7265"/>
              <p14:cNvContentPartPr/>
              <p14:nvPr/>
            </p14:nvContentPartPr>
            <p14:xfrm>
              <a:off x="3100311" y="2375068"/>
              <a:ext cx="72720" cy="228240"/>
            </p14:xfrm>
          </p:contentPart>
        </mc:Choice>
        <mc:Fallback xmlns="">
          <p:pic>
            <p:nvPicPr>
              <p:cNvPr id="7266" name="Ink 726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88791" y="2363548"/>
                <a:ext cx="96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67" name="Ink 7266"/>
              <p14:cNvContentPartPr/>
              <p14:nvPr/>
            </p14:nvContentPartPr>
            <p14:xfrm>
              <a:off x="886311" y="2752708"/>
              <a:ext cx="2993040" cy="1550160"/>
            </p14:xfrm>
          </p:contentPart>
        </mc:Choice>
        <mc:Fallback xmlns="">
          <p:pic>
            <p:nvPicPr>
              <p:cNvPr id="7267" name="Ink 726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5871" y="2737588"/>
                <a:ext cx="3019320" cy="157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306BBD-B767-4352-8D49-2F7751A791B1}" type="slidenum">
              <a:rPr lang="en-US"/>
              <a:pPr/>
              <a:t>14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</a:rPr>
              <a:t>UKF_localization </a:t>
            </a:r>
            <a:r>
              <a:rPr lang="en-US" sz="1800" smtClean="0"/>
              <a:t>( 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i="1" baseline="-25000" smtClean="0"/>
              <a:t>t-1</a:t>
            </a:r>
            <a:r>
              <a:rPr lang="en-US" sz="1800" i="1" smtClean="0"/>
              <a:t>,</a:t>
            </a:r>
            <a:r>
              <a:rPr lang="en-US" sz="1800" i="1" baseline="-25000" smtClean="0"/>
              <a:t> </a:t>
            </a:r>
            <a:r>
              <a:rPr lang="en-US" sz="1800" smtClean="0">
                <a:latin typeface="Symbol" pitchFamily="18" charset="2"/>
              </a:rPr>
              <a:t>S</a:t>
            </a:r>
            <a:r>
              <a:rPr lang="en-US" sz="1800" i="1" baseline="-25000" smtClean="0"/>
              <a:t>t-1</a:t>
            </a:r>
            <a:r>
              <a:rPr lang="en-US" sz="1800" i="1" smtClean="0"/>
              <a:t>, u</a:t>
            </a:r>
            <a:r>
              <a:rPr lang="en-US" sz="1800" i="1" baseline="-25000" smtClean="0"/>
              <a:t>t</a:t>
            </a:r>
            <a:r>
              <a:rPr lang="en-US" sz="1800" i="1" smtClean="0"/>
              <a:t>, z</a:t>
            </a:r>
            <a:r>
              <a:rPr lang="en-US" sz="1800" i="1" baseline="-25000" smtClean="0"/>
              <a:t>t</a:t>
            </a:r>
            <a:r>
              <a:rPr lang="en-US" sz="1800" i="1" smtClean="0"/>
              <a:t>,</a:t>
            </a:r>
            <a:r>
              <a:rPr lang="en-US" sz="1800" i="1" baseline="-25000" smtClean="0"/>
              <a:t> </a:t>
            </a:r>
            <a:r>
              <a:rPr lang="en-US" sz="1800" i="1" smtClean="0"/>
              <a:t>m</a:t>
            </a:r>
            <a:r>
              <a:rPr lang="en-US" sz="1800" smtClean="0"/>
              <a:t>):</a:t>
            </a:r>
            <a:br>
              <a:rPr lang="en-US" sz="1800" smtClean="0"/>
            </a:br>
            <a:endParaRPr lang="en-US" sz="1800" smtClean="0"/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r>
              <a:rPr lang="en-US" sz="1800" b="1" smtClean="0"/>
              <a:t>Correction: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en-US" sz="1600" b="1" smtClean="0">
              <a:latin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en-US" sz="1600" b="1" smtClean="0">
              <a:latin typeface="Symbol" pitchFamily="18" charset="2"/>
            </a:endParaRP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smtClean="0"/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endParaRPr lang="en-US" sz="1800" smtClean="0"/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smtClean="0"/>
              <a:t> </a:t>
            </a:r>
          </a:p>
          <a:p>
            <a:pPr marL="609600" indent="-609600" eaLnBrk="1" hangingPunct="1">
              <a:lnSpc>
                <a:spcPct val="120000"/>
              </a:lnSpc>
              <a:buSzTx/>
              <a:buFontTx/>
              <a:buNone/>
            </a:pPr>
            <a:r>
              <a:rPr lang="en-US" sz="1800" smtClean="0"/>
              <a:t>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819150" y="1155700"/>
          <a:ext cx="1854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4" imgW="990360" imgH="241200" progId="Equation.3">
                  <p:embed/>
                </p:oleObj>
              </mc:Choice>
              <mc:Fallback>
                <p:oleObj name="Equation" r:id="rId4" imgW="9903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155700"/>
                        <a:ext cx="18542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819150" y="1766888"/>
          <a:ext cx="18176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6" imgW="914400" imgH="431640" progId="Equation.3">
                  <p:embed/>
                </p:oleObj>
              </mc:Choice>
              <mc:Fallback>
                <p:oleObj name="Equation" r:id="rId6" imgW="9144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766888"/>
                        <a:ext cx="18176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5"/>
          <p:cNvSpPr txBox="1">
            <a:spLocks noChangeArrowheads="1"/>
          </p:cNvSpPr>
          <p:nvPr/>
        </p:nvSpPr>
        <p:spPr bwMode="auto">
          <a:xfrm>
            <a:off x="5041900" y="1165225"/>
            <a:ext cx="3624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Measurement sigma points</a:t>
            </a:r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5060950" y="1955800"/>
            <a:ext cx="4014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Predicted measurement mean</a:t>
            </a:r>
          </a:p>
        </p:txBody>
      </p:sp>
      <p:sp>
        <p:nvSpPr>
          <p:cNvPr id="8205" name="Text Box 7"/>
          <p:cNvSpPr txBox="1">
            <a:spLocks noChangeArrowheads="1"/>
          </p:cNvSpPr>
          <p:nvPr/>
        </p:nvSpPr>
        <p:spPr bwMode="auto">
          <a:xfrm>
            <a:off x="5041900" y="2813050"/>
            <a:ext cx="414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Pred. measurement covariance</a:t>
            </a:r>
          </a:p>
        </p:txBody>
      </p:sp>
      <p:sp>
        <p:nvSpPr>
          <p:cNvPr id="8206" name="Text Box 8"/>
          <p:cNvSpPr txBox="1">
            <a:spLocks noChangeArrowheads="1"/>
          </p:cNvSpPr>
          <p:nvPr/>
        </p:nvSpPr>
        <p:spPr bwMode="auto">
          <a:xfrm>
            <a:off x="5041900" y="3736975"/>
            <a:ext cx="2365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Cross-covariance</a:t>
            </a:r>
          </a:p>
        </p:txBody>
      </p:sp>
      <p:sp>
        <p:nvSpPr>
          <p:cNvPr id="8207" name="Text Box 9"/>
          <p:cNvSpPr txBox="1">
            <a:spLocks noChangeArrowheads="1"/>
          </p:cNvSpPr>
          <p:nvPr/>
        </p:nvSpPr>
        <p:spPr bwMode="auto">
          <a:xfrm>
            <a:off x="5070475" y="4641850"/>
            <a:ext cx="17732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Kalman gain</a:t>
            </a:r>
          </a:p>
        </p:txBody>
      </p:sp>
      <p:sp>
        <p:nvSpPr>
          <p:cNvPr id="8208" name="Text Box 10"/>
          <p:cNvSpPr txBox="1">
            <a:spLocks noChangeArrowheads="1"/>
          </p:cNvSpPr>
          <p:nvPr/>
        </p:nvSpPr>
        <p:spPr bwMode="auto">
          <a:xfrm>
            <a:off x="5070475" y="5337175"/>
            <a:ext cx="20494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Updated mean</a:t>
            </a:r>
          </a:p>
        </p:txBody>
      </p:sp>
      <p:sp>
        <p:nvSpPr>
          <p:cNvPr id="8209" name="Text Box 11"/>
          <p:cNvSpPr txBox="1">
            <a:spLocks noChangeArrowheads="1"/>
          </p:cNvSpPr>
          <p:nvPr/>
        </p:nvSpPr>
        <p:spPr bwMode="auto">
          <a:xfrm>
            <a:off x="5070475" y="6156325"/>
            <a:ext cx="27003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Updated covariance</a:t>
            </a:r>
          </a:p>
        </p:txBody>
      </p:sp>
      <p:graphicFrame>
        <p:nvGraphicFramePr>
          <p:cNvPr id="8196" name="Object 12"/>
          <p:cNvGraphicFramePr>
            <a:graphicFrameLocks noChangeAspect="1"/>
          </p:cNvGraphicFramePr>
          <p:nvPr/>
        </p:nvGraphicFramePr>
        <p:xfrm>
          <a:off x="819150" y="2652713"/>
          <a:ext cx="3711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8" imgW="1866600" imgH="431640" progId="Equation.3">
                  <p:embed/>
                </p:oleObj>
              </mc:Choice>
              <mc:Fallback>
                <p:oleObj name="Equation" r:id="rId8" imgW="18666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652713"/>
                        <a:ext cx="37115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3"/>
          <p:cNvGraphicFramePr>
            <a:graphicFrameLocks noChangeAspect="1"/>
          </p:cNvGraphicFramePr>
          <p:nvPr/>
        </p:nvGraphicFramePr>
        <p:xfrm>
          <a:off x="819150" y="3548063"/>
          <a:ext cx="39401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10" imgW="1981080" imgH="431640" progId="Equation.3">
                  <p:embed/>
                </p:oleObj>
              </mc:Choice>
              <mc:Fallback>
                <p:oleObj name="Equation" r:id="rId10" imgW="198108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3548063"/>
                        <a:ext cx="39401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4"/>
          <p:cNvGraphicFramePr>
            <a:graphicFrameLocks noChangeAspect="1"/>
          </p:cNvGraphicFramePr>
          <p:nvPr/>
        </p:nvGraphicFramePr>
        <p:xfrm>
          <a:off x="819150" y="4591050"/>
          <a:ext cx="18875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12" imgW="799920" imgH="253800" progId="Equation.3">
                  <p:embed/>
                </p:oleObj>
              </mc:Choice>
              <mc:Fallback>
                <p:oleObj name="Equation" r:id="rId12" imgW="79992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591050"/>
                        <a:ext cx="188753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819150" y="5303838"/>
          <a:ext cx="29654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14" imgW="1257120" imgH="228600" progId="Equation.3">
                  <p:embed/>
                </p:oleObj>
              </mc:Choice>
              <mc:Fallback>
                <p:oleObj name="Equation" r:id="rId14" imgW="125712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5303838"/>
                        <a:ext cx="296545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6"/>
          <p:cNvGraphicFramePr>
            <a:graphicFrameLocks noChangeAspect="1"/>
          </p:cNvGraphicFramePr>
          <p:nvPr/>
        </p:nvGraphicFramePr>
        <p:xfrm>
          <a:off x="819150" y="6029325"/>
          <a:ext cx="25463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16" imgW="1079280" imgH="253800" progId="Equation.3">
                  <p:embed/>
                </p:oleObj>
              </mc:Choice>
              <mc:Fallback>
                <p:oleObj name="Equation" r:id="rId16" imgW="107928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6029325"/>
                        <a:ext cx="25463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1373391" y="1100308"/>
              <a:ext cx="516600" cy="486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5111" y="1088068"/>
                <a:ext cx="539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1628991" y="1126588"/>
              <a:ext cx="1232640" cy="614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23951" y="1119028"/>
                <a:ext cx="12452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3056391" y="951628"/>
              <a:ext cx="272880" cy="151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47391" y="939748"/>
                <a:ext cx="2872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3364911" y="973228"/>
              <a:ext cx="57960" cy="835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5191" y="963508"/>
                <a:ext cx="78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3445911" y="945868"/>
              <a:ext cx="86760" cy="1483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37271" y="939388"/>
                <a:ext cx="1054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Ink 12"/>
              <p14:cNvContentPartPr/>
              <p14:nvPr/>
            </p14:nvContentPartPr>
            <p14:xfrm>
              <a:off x="3598911" y="964948"/>
              <a:ext cx="124200" cy="98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88831" y="956308"/>
                <a:ext cx="140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" name="Ink 13"/>
              <p14:cNvContentPartPr/>
              <p14:nvPr/>
            </p14:nvContentPartPr>
            <p14:xfrm>
              <a:off x="3754791" y="936868"/>
              <a:ext cx="117000" cy="1134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43991" y="925348"/>
                <a:ext cx="136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/>
              <p14:cNvContentPartPr/>
              <p14:nvPr/>
            </p14:nvContentPartPr>
            <p14:xfrm>
              <a:off x="3957471" y="926788"/>
              <a:ext cx="338040" cy="950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46671" y="915628"/>
                <a:ext cx="354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/>
              <p14:cNvContentPartPr/>
              <p14:nvPr/>
            </p14:nvContentPartPr>
            <p14:xfrm>
              <a:off x="4329351" y="815188"/>
              <a:ext cx="19800" cy="1987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7831" y="806188"/>
                <a:ext cx="403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/>
              <p14:cNvContentPartPr/>
              <p14:nvPr/>
            </p14:nvContentPartPr>
            <p14:xfrm>
              <a:off x="4285791" y="910948"/>
              <a:ext cx="54000" cy="36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75711" y="900868"/>
                <a:ext cx="70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" name="Ink 17"/>
              <p14:cNvContentPartPr/>
              <p14:nvPr/>
            </p14:nvContentPartPr>
            <p14:xfrm>
              <a:off x="4558671" y="898708"/>
              <a:ext cx="259920" cy="932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52191" y="887188"/>
                <a:ext cx="2775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" name="Ink 18"/>
              <p14:cNvContentPartPr/>
              <p14:nvPr/>
            </p14:nvContentPartPr>
            <p14:xfrm>
              <a:off x="4855671" y="687388"/>
              <a:ext cx="374040" cy="2764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45951" y="676588"/>
                <a:ext cx="392760" cy="29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Augmented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account for the control noise sigma points are generated for the control variables</a:t>
            </a:r>
          </a:p>
          <a:p>
            <a:r>
              <a:rPr lang="en-CA" dirty="0" smtClean="0"/>
              <a:t>to account for the measurement noise sigma points are generated for the measurement variables</a:t>
            </a:r>
          </a:p>
          <a:p>
            <a:r>
              <a:rPr lang="en-CA" dirty="0" smtClean="0"/>
              <a:t>all sigma points can be generated in a single step by using an augmented state vector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Augmented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Augmented state vector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4935" y="2654104"/>
                <a:ext cx="2200474" cy="1701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35" y="2654104"/>
                <a:ext cx="2200474" cy="1701748"/>
              </a:xfrm>
              <a:prstGeom prst="rect">
                <a:avLst/>
              </a:prstGeom>
              <a:blipFill>
                <a:blip r:embed="rId2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/>
              <p14:cNvContentPartPr/>
              <p14:nvPr/>
            </p14:nvContentPartPr>
            <p14:xfrm>
              <a:off x="2430711" y="2848468"/>
              <a:ext cx="636840" cy="507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7751" y="2835508"/>
                <a:ext cx="659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3225951" y="3686548"/>
              <a:ext cx="115560" cy="626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2271" y="3672868"/>
                <a:ext cx="14292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2490111" y="4377748"/>
              <a:ext cx="547920" cy="579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80391" y="4370908"/>
                <a:ext cx="563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/>
              <p14:cNvContentPartPr/>
              <p14:nvPr/>
            </p14:nvContentPartPr>
            <p14:xfrm>
              <a:off x="2602071" y="3605188"/>
              <a:ext cx="524880" cy="23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93071" y="3592588"/>
                <a:ext cx="545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Ink 51"/>
              <p14:cNvContentPartPr/>
              <p14:nvPr/>
            </p14:nvContentPartPr>
            <p14:xfrm>
              <a:off x="3234231" y="2889148"/>
              <a:ext cx="74520" cy="7002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4151" y="2879068"/>
                <a:ext cx="9684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Ink 52"/>
              <p14:cNvContentPartPr/>
              <p14:nvPr/>
            </p14:nvContentPartPr>
            <p14:xfrm>
              <a:off x="2471031" y="3625708"/>
              <a:ext cx="37800" cy="147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59511" y="3614188"/>
                <a:ext cx="60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9" name="Ink 98"/>
              <p14:cNvContentPartPr/>
              <p14:nvPr/>
            </p14:nvContentPartPr>
            <p14:xfrm>
              <a:off x="3831471" y="2924068"/>
              <a:ext cx="4327920" cy="12531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22471" y="2911828"/>
                <a:ext cx="4349880" cy="12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78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Augmented state sigma points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Generating sigma points with the augmented state yields sigma points each having components in state, control, and measurement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Augmented state sigma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3920" y="3077770"/>
                <a:ext cx="2250616" cy="1256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CA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" y="3077770"/>
                <a:ext cx="2250616" cy="1256498"/>
              </a:xfrm>
              <a:prstGeom prst="rect">
                <a:avLst/>
              </a:prstGeom>
              <a:blipFill>
                <a:blip r:embed="rId2"/>
                <a:stretch>
                  <a:fillRect t="-4369" b="-24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09671" y="2862148"/>
              <a:ext cx="5302080" cy="1425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6711" y="2850268"/>
                <a:ext cx="5329800" cy="145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305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0A9F4-5A77-4D09-9DB4-516D52918A28}" type="slidenum">
              <a:rPr lang="en-US"/>
              <a:pPr/>
              <a:t>19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 smtClean="0"/>
              <a:t>UKF Prediction Step</a:t>
            </a:r>
          </a:p>
        </p:txBody>
      </p:sp>
      <p:pic>
        <p:nvPicPr>
          <p:cNvPr id="31748" name="Picture 3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960438"/>
            <a:ext cx="344011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275" y="960438"/>
            <a:ext cx="3441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0" y="3921125"/>
            <a:ext cx="3441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3921125"/>
            <a:ext cx="344011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964080" y="105840"/>
              <a:ext cx="7031880" cy="1447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3280" y="93960"/>
                <a:ext cx="7049160" cy="147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AD85A9-FB52-4EF2-944C-BD66BBBDDCD3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325"/>
            <a:ext cx="8424863" cy="1190625"/>
          </a:xfrm>
        </p:spPr>
        <p:txBody>
          <a:bodyPr/>
          <a:lstStyle/>
          <a:p>
            <a:pPr eaLnBrk="1" hangingPunct="1"/>
            <a:r>
              <a:rPr lang="en-US" smtClean="0"/>
              <a:t>Linearization via Unscented Transform</a:t>
            </a:r>
          </a:p>
        </p:txBody>
      </p:sp>
      <p:pic>
        <p:nvPicPr>
          <p:cNvPr id="28676" name="Picture 3" descr="ukf-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ekf-lin-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1301750"/>
            <a:ext cx="182086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590550" y="4321175"/>
            <a:ext cx="860425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EKF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763838" y="4340225"/>
            <a:ext cx="895350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UKF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74920" y="1227600"/>
              <a:ext cx="8267760" cy="479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720" y="1221120"/>
                <a:ext cx="8283600" cy="480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962CF7-626F-46C4-8AE0-7A685A8A4383}" type="slidenum">
              <a:rPr lang="en-US"/>
              <a:pPr/>
              <a:t>20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 smtClean="0"/>
              <a:t>UKF Observation Prediction Step</a:t>
            </a:r>
          </a:p>
        </p:txBody>
      </p:sp>
      <p:pic>
        <p:nvPicPr>
          <p:cNvPr id="32772" name="Picture 3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019175"/>
            <a:ext cx="3438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1019175"/>
            <a:ext cx="3397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4000500"/>
            <a:ext cx="3397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3950" y="4000500"/>
            <a:ext cx="3438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669320" y="833400"/>
              <a:ext cx="7322040" cy="303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1400" y="826200"/>
                <a:ext cx="7338960" cy="305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84FEA-472B-4F21-9935-95AACD03617E}" type="slidenum">
              <a:rPr lang="en-US"/>
              <a:pPr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 smtClean="0"/>
              <a:t>UKF Correction Step</a:t>
            </a:r>
          </a:p>
        </p:txBody>
      </p:sp>
      <p:pic>
        <p:nvPicPr>
          <p:cNvPr id="33796" name="Picture 3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1000125"/>
            <a:ext cx="3397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1000125"/>
            <a:ext cx="3438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0175" y="3952875"/>
            <a:ext cx="3397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50" y="3952875"/>
            <a:ext cx="3438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7150320" y="166680"/>
              <a:ext cx="1772640" cy="331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38080" y="154800"/>
                <a:ext cx="1797840" cy="334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74429F-F5AE-46A9-9728-4A79F48BE6D5}" type="slidenum">
              <a:rPr lang="en-US"/>
              <a:pPr/>
              <a:t>22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 smtClean="0"/>
              <a:t>Estimation Sequence</a:t>
            </a:r>
          </a:p>
        </p:txBody>
      </p:sp>
      <p:pic>
        <p:nvPicPr>
          <p:cNvPr id="35844" name="Picture 3" descr="ukf-10-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305050"/>
            <a:ext cx="26939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ekf-10-path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2305050"/>
            <a:ext cx="26939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pf-10-p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9450" y="2305050"/>
            <a:ext cx="26939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1222375" y="4835525"/>
            <a:ext cx="71326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/>
              <a:t>EKF                    PF                    UKF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407360" y="326880"/>
              <a:ext cx="1664640" cy="3678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3320" y="320040"/>
                <a:ext cx="1688760" cy="369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254BF-FEFC-4931-92A1-1579B897CBBD}" type="slidenum">
              <a:rPr lang="en-US"/>
              <a:pPr/>
              <a:t>23</a:t>
            </a:fld>
            <a:endParaRPr lang="en-US"/>
          </a:p>
        </p:txBody>
      </p:sp>
      <p:pic>
        <p:nvPicPr>
          <p:cNvPr id="1283074" name="Picture 2" descr="pf-10-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1620838"/>
            <a:ext cx="3921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3075" name="Picture 3" descr="pf-10-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620838"/>
            <a:ext cx="3921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 smtClean="0"/>
              <a:t>Estimation Sequence</a:t>
            </a:r>
          </a:p>
        </p:txBody>
      </p:sp>
      <p:pic>
        <p:nvPicPr>
          <p:cNvPr id="1283077" name="Picture 5" descr="ukf-10-pa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50" y="1620838"/>
            <a:ext cx="3921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3078" name="Picture 6" descr="ekf-10-path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1620838"/>
            <a:ext cx="3921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1984375" y="4835525"/>
            <a:ext cx="57102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/>
              <a:t>EKF                                UKF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57E81-8E5B-4C01-BA67-72866E72377D}" type="slidenum">
              <a:rPr lang="en-US"/>
              <a:pPr/>
              <a:t>24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52413"/>
            <a:ext cx="8678863" cy="641350"/>
          </a:xfrm>
        </p:spPr>
        <p:txBody>
          <a:bodyPr/>
          <a:lstStyle/>
          <a:p>
            <a:pPr eaLnBrk="1" hangingPunct="1"/>
            <a:r>
              <a:rPr lang="en-US" smtClean="0"/>
              <a:t>Prediction Quality</a:t>
            </a:r>
          </a:p>
        </p:txBody>
      </p:sp>
      <p:pic>
        <p:nvPicPr>
          <p:cNvPr id="37892" name="Picture 3" descr="ukf-predi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898650"/>
            <a:ext cx="43259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ekf-predic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25"/>
            <a:ext cx="43259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1927225" y="5445125"/>
            <a:ext cx="558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/>
              <a:t>EKF                               UKF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6177" y="1078303"/>
            <a:ext cx="437164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velocity_motion_model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6363-7406-4B91-958D-B98B1751FD97}" type="slidenum">
              <a:rPr lang="en-US"/>
              <a:pPr/>
              <a:t>25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UKF Summary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36688"/>
            <a:ext cx="8410575" cy="478313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>
                <a:solidFill>
                  <a:schemeClr val="folHlink"/>
                </a:solidFill>
              </a:rPr>
              <a:t>Highly efficient</a:t>
            </a:r>
            <a:r>
              <a:rPr lang="en-US" smtClean="0"/>
              <a:t>: Same complexity as EKF, with a constant factor slower in typical practical applications 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>
                <a:solidFill>
                  <a:schemeClr val="folHlink"/>
                </a:solidFill>
              </a:rPr>
              <a:t>Better linearization than EKF</a:t>
            </a:r>
            <a:r>
              <a:rPr lang="en-US" smtClean="0"/>
              <a:t>: Accurate in first two terms of Taylor expansion (EKF only first term)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>
                <a:solidFill>
                  <a:schemeClr val="folHlink"/>
                </a:solidFill>
              </a:rPr>
              <a:t>Derivative-free</a:t>
            </a:r>
            <a:r>
              <a:rPr lang="en-US" smtClean="0"/>
              <a:t>: No Jacobians needed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>
                <a:solidFill>
                  <a:schemeClr val="folHlink"/>
                </a:solidFill>
              </a:rPr>
              <a:t>Still not optimal</a:t>
            </a:r>
            <a:r>
              <a:rPr lang="en-US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Unscented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intuition: it should be easier to approximate a given distribution than it is to approximate an arbitrary non-linear function</a:t>
            </a:r>
          </a:p>
          <a:p>
            <a:pPr lvl="1"/>
            <a:r>
              <a:rPr lang="en-US" sz="2400" dirty="0" smtClean="0"/>
              <a:t>it is easy to transform a point through a non-linear function</a:t>
            </a:r>
          </a:p>
          <a:p>
            <a:pPr lvl="1"/>
            <a:r>
              <a:rPr lang="en-US" sz="2400" dirty="0" smtClean="0"/>
              <a:t>use a set of points that capture the mean and covariance of the distribution, transform the points through the non-linear function, then compute the (weighted) mean and covariance of the transformed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245"/>
            <a:ext cx="8424863" cy="1200329"/>
          </a:xfrm>
        </p:spPr>
        <p:txBody>
          <a:bodyPr/>
          <a:lstStyle/>
          <a:p>
            <a:r>
              <a:rPr lang="en-US" dirty="0" smtClean="0"/>
              <a:t>Empirical transformation of a Gaussian random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9424" y="1565030"/>
            <a:ext cx="7523530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% generate 500,000 samples from N(0, 1)</a:t>
            </a:r>
          </a:p>
          <a:p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x = </a:t>
            </a:r>
            <a:r>
              <a:rPr lang="en-US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randn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(1, 500000);</a:t>
            </a:r>
          </a:p>
          <a:p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% draw the histogram of x</a:t>
            </a:r>
          </a:p>
          <a:p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xc = -5:0.2:5;</a:t>
            </a:r>
          </a:p>
          <a:p>
            <a:r>
              <a:rPr lang="en-US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nx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= </a:t>
            </a:r>
            <a:r>
              <a:rPr lang="en-US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hist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(x, xc);</a:t>
            </a:r>
          </a:p>
          <a:p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bar(xc, </a:t>
            </a:r>
            <a:r>
              <a:rPr lang="en-US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nx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, 1);</a:t>
            </a:r>
          </a:p>
          <a:p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% transform each sample by f(x)</a:t>
            </a:r>
          </a:p>
          <a:p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y = </a:t>
            </a:r>
            <a:r>
              <a:rPr lang="en-US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nthroot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(x – 1, 3);</a:t>
            </a:r>
          </a:p>
          <a:p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% draw the histogram of 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y</a:t>
            </a:r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xc = 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-2:0.1:2;</a:t>
            </a:r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ny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= </a:t>
            </a:r>
            <a:r>
              <a:rPr lang="en-US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hist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(y, </a:t>
            </a: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xc);</a:t>
            </a:r>
          </a:p>
          <a:p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bar(xc, </a:t>
            </a:r>
            <a:r>
              <a:rPr lang="en-US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ny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1);</a:t>
            </a:r>
          </a:p>
          <a:p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9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237"/>
            <a:ext cx="8424863" cy="1200329"/>
          </a:xfrm>
        </p:spPr>
        <p:txBody>
          <a:bodyPr/>
          <a:lstStyle/>
          <a:p>
            <a:r>
              <a:rPr lang="en-US" dirty="0"/>
              <a:t>Empirical transformation of a Gaussian random variable</a:t>
            </a:r>
          </a:p>
        </p:txBody>
      </p:sp>
      <p:pic>
        <p:nvPicPr>
          <p:cNvPr id="5" name="Content Placeholder 4" descr="fx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211263"/>
            <a:ext cx="3657600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95725"/>
            <a:ext cx="3657600" cy="2743200"/>
          </a:xfrm>
          <a:prstGeom prst="rect">
            <a:avLst/>
          </a:prstGeom>
        </p:spPr>
      </p:pic>
      <p:pic>
        <p:nvPicPr>
          <p:cNvPr id="7" name="Picture 6" descr="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219200"/>
            <a:ext cx="3657600" cy="2743200"/>
          </a:xfrm>
          <a:prstGeom prst="rect">
            <a:avLst/>
          </a:prstGeom>
        </p:spPr>
      </p:pic>
      <p:graphicFrame>
        <p:nvGraphicFramePr>
          <p:cNvPr id="65538" name="Object 5"/>
          <p:cNvGraphicFramePr>
            <a:graphicFrameLocks noChangeAspect="1"/>
          </p:cNvGraphicFramePr>
          <p:nvPr/>
        </p:nvGraphicFramePr>
        <p:xfrm>
          <a:off x="7073900" y="2239963"/>
          <a:ext cx="19034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Equation" r:id="rId7" imgW="863280" imgH="241200" progId="Equation.3">
                  <p:embed/>
                </p:oleObj>
              </mc:Choice>
              <mc:Fallback>
                <p:oleObj name="Equation" r:id="rId7" imgW="8632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239963"/>
                        <a:ext cx="19034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5"/>
          <p:cNvGraphicFramePr>
            <a:graphicFrameLocks noChangeAspect="1"/>
          </p:cNvGraphicFramePr>
          <p:nvPr/>
        </p:nvGraphicFramePr>
        <p:xfrm>
          <a:off x="7289800" y="5024438"/>
          <a:ext cx="15668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Equation" r:id="rId9" imgW="711000" imgH="203040" progId="Equation.3">
                  <p:embed/>
                </p:oleObj>
              </mc:Choice>
              <mc:Fallback>
                <p:oleObj name="Equation" r:id="rId9" imgW="7110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5024438"/>
                        <a:ext cx="15668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rved Right Arrow 9"/>
          <p:cNvSpPr/>
          <p:nvPr/>
        </p:nvSpPr>
        <p:spPr bwMode="auto">
          <a:xfrm flipH="1" flipV="1">
            <a:off x="8153400" y="3124200"/>
            <a:ext cx="428625" cy="1638301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 bwMode="auto">
          <a:xfrm rot="16200000" flipH="1" flipV="1">
            <a:off x="4357687" y="1452562"/>
            <a:ext cx="428625" cy="1638301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269" y="4255477"/>
            <a:ext cx="3692036" cy="95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-transform 500,000 random</a:t>
            </a:r>
          </a:p>
          <a:p>
            <a:r>
              <a:rPr lang="en-US" sz="1800" dirty="0" smtClean="0"/>
              <a:t>samples through a non-linear </a:t>
            </a:r>
          </a:p>
          <a:p>
            <a:r>
              <a:rPr lang="en-US" sz="1800" dirty="0" smtClean="0"/>
              <a:t>function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87320" y="1915560"/>
              <a:ext cx="6398640" cy="4834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6160" y="1908000"/>
                <a:ext cx="6415920" cy="485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Unscented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1B92-66ED-42F6-98B1-123F341625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95725"/>
            <a:ext cx="3657600" cy="2743200"/>
          </a:xfrm>
          <a:prstGeom prst="rect">
            <a:avLst/>
          </a:prstGeom>
        </p:spPr>
      </p:pic>
      <p:graphicFrame>
        <p:nvGraphicFramePr>
          <p:cNvPr id="65539" name="Object 5"/>
          <p:cNvGraphicFramePr>
            <a:graphicFrameLocks noChangeAspect="1"/>
          </p:cNvGraphicFramePr>
          <p:nvPr/>
        </p:nvGraphicFramePr>
        <p:xfrm>
          <a:off x="7289800" y="5024438"/>
          <a:ext cx="15668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Equation" r:id="rId5" imgW="711000" imgH="203040" progId="Equation.3">
                  <p:embed/>
                </p:oleObj>
              </mc:Choice>
              <mc:Fallback>
                <p:oleObj name="Equation" r:id="rId5" imgW="7110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5024438"/>
                        <a:ext cx="15668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unscent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1219200"/>
            <a:ext cx="3657600" cy="2743200"/>
          </a:xfrm>
          <a:prstGeom prst="rect">
            <a:avLst/>
          </a:prstGeom>
        </p:spPr>
      </p:pic>
      <p:pic>
        <p:nvPicPr>
          <p:cNvPr id="5" name="Content Placeholder 4" descr="fx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4572000" y="1211263"/>
            <a:ext cx="3657600" cy="2743200"/>
          </a:xfrm>
        </p:spPr>
      </p:pic>
      <p:sp>
        <p:nvSpPr>
          <p:cNvPr id="11" name="Curved Right Arrow 10"/>
          <p:cNvSpPr/>
          <p:nvPr/>
        </p:nvSpPr>
        <p:spPr bwMode="auto">
          <a:xfrm rot="16200000" flipH="1" flipV="1">
            <a:off x="4357687" y="1452562"/>
            <a:ext cx="428625" cy="1638301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Curved Right Arrow 9"/>
          <p:cNvSpPr/>
          <p:nvPr/>
        </p:nvSpPr>
        <p:spPr bwMode="auto">
          <a:xfrm flipH="1" flipV="1">
            <a:off x="8153400" y="3124200"/>
            <a:ext cx="428625" cy="1638301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91274" y="6248400"/>
            <a:ext cx="152400" cy="152400"/>
          </a:xfrm>
          <a:prstGeom prst="ellipse">
            <a:avLst/>
          </a:prstGeom>
          <a:solidFill>
            <a:srgbClr val="6DE8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781800" y="6248400"/>
            <a:ext cx="152400" cy="152400"/>
          </a:xfrm>
          <a:prstGeom prst="ellipse">
            <a:avLst/>
          </a:prstGeom>
          <a:solidFill>
            <a:srgbClr val="6DE8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019800" y="6248400"/>
            <a:ext cx="152400" cy="152400"/>
          </a:xfrm>
          <a:prstGeom prst="ellipse">
            <a:avLst/>
          </a:prstGeom>
          <a:solidFill>
            <a:srgbClr val="6DE8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 bwMode="auto">
          <a:xfrm flipV="1">
            <a:off x="6096000" y="3276600"/>
            <a:ext cx="0" cy="2971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6858000" y="2133600"/>
            <a:ext cx="9525" cy="41195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6462713" y="3090863"/>
            <a:ext cx="9524" cy="31527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4976663" y="3009881"/>
            <a:ext cx="152400" cy="152400"/>
          </a:xfrm>
          <a:prstGeom prst="ellipse">
            <a:avLst/>
          </a:prstGeom>
          <a:solidFill>
            <a:srgbClr val="6DE8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971861" y="2042992"/>
            <a:ext cx="152400" cy="152400"/>
          </a:xfrm>
          <a:prstGeom prst="ellipse">
            <a:avLst/>
          </a:prstGeom>
          <a:solidFill>
            <a:srgbClr val="6DE8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976704" y="3200401"/>
            <a:ext cx="152400" cy="152400"/>
          </a:xfrm>
          <a:prstGeom prst="ellipse">
            <a:avLst/>
          </a:prstGeom>
          <a:solidFill>
            <a:srgbClr val="6DE8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5043488" y="3276600"/>
            <a:ext cx="1057275" cy="95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053013" y="3090863"/>
            <a:ext cx="1404937" cy="95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048250" y="2124075"/>
            <a:ext cx="1795463" cy="47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5538" name="Object 5"/>
          <p:cNvGraphicFramePr>
            <a:graphicFrameLocks noChangeAspect="1"/>
          </p:cNvGraphicFramePr>
          <p:nvPr/>
        </p:nvGraphicFramePr>
        <p:xfrm>
          <a:off x="7073900" y="2239963"/>
          <a:ext cx="19034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Equation" r:id="rId9" imgW="863280" imgH="241200" progId="Equation.3">
                  <p:embed/>
                </p:oleObj>
              </mc:Choice>
              <mc:Fallback>
                <p:oleObj name="Equation" r:id="rId9" imgW="8632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239963"/>
                        <a:ext cx="19034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35269" y="4255477"/>
            <a:ext cx="4003019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-transform 3 carefully chosen</a:t>
            </a:r>
          </a:p>
          <a:p>
            <a:r>
              <a:rPr lang="en-US" sz="1800" dirty="0" smtClean="0"/>
              <a:t>samples through a non-linear</a:t>
            </a:r>
          </a:p>
          <a:p>
            <a:r>
              <a:rPr lang="en-US" sz="1800" dirty="0" smtClean="0"/>
              <a:t>function</a:t>
            </a:r>
          </a:p>
          <a:p>
            <a:r>
              <a:rPr lang="en-US" sz="1800" dirty="0" smtClean="0"/>
              <a:t>-samples are called sigma points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88000" y="1344960"/>
              <a:ext cx="3001680" cy="2381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720" y="1338840"/>
                <a:ext cx="3019320" cy="239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AE019D-2A22-49E0-8E4F-D4615EEB850C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UKF Sigma-Point Estimate (2)</a:t>
            </a:r>
          </a:p>
        </p:txBody>
      </p:sp>
      <p:pic>
        <p:nvPicPr>
          <p:cNvPr id="29700" name="Picture 3" descr="ekf-lin3-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317625"/>
            <a:ext cx="1790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ukf-li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90550" y="4321175"/>
            <a:ext cx="860425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EKF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2763838" y="4340225"/>
            <a:ext cx="895350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UKF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943640" y="1747800"/>
              <a:ext cx="2820600" cy="144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1760" y="1737720"/>
                <a:ext cx="2842200" cy="146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5F6A51-A0D2-4079-9B23-9B3D1F650362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UKF Sigma-Point Estimate (3)</a:t>
            </a:r>
          </a:p>
        </p:txBody>
      </p:sp>
      <p:pic>
        <p:nvPicPr>
          <p:cNvPr id="30724" name="Picture 3" descr="ekf-lin4-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339850"/>
            <a:ext cx="17811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ukf-li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590550" y="4321175"/>
            <a:ext cx="860425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EKF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2763838" y="4340225"/>
            <a:ext cx="895350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UKF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5F6A51-A0D2-4079-9B23-9B3D1F650362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UKF Sigma-Point Estimate (4)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" y="1227288"/>
            <a:ext cx="77438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84920" y="1307880"/>
              <a:ext cx="1631520" cy="100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080" y="1297080"/>
                <a:ext cx="1648080" cy="102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-kalman">
  <a:themeElements>
    <a:clrScheme name="">
      <a:dk1>
        <a:srgbClr val="000000"/>
      </a:dk1>
      <a:lt1>
        <a:srgbClr val="FFFFFF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FFFFF"/>
      </a:accent3>
      <a:accent4>
        <a:srgbClr val="000000"/>
      </a:accent4>
      <a:accent5>
        <a:srgbClr val="FFFFFF"/>
      </a:accent5>
      <a:accent6>
        <a:srgbClr val="C8C8C8"/>
      </a:accent6>
      <a:hlink>
        <a:srgbClr val="CC3300"/>
      </a:hlink>
      <a:folHlink>
        <a:srgbClr val="0033CC"/>
      </a:folHlink>
    </a:clrScheme>
    <a:fontScheme name="07-kalma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7-kalma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-kalma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kalma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kalma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07-kalman</Template>
  <TotalTime>10903</TotalTime>
  <Words>575</Words>
  <Application>Microsoft Office PowerPoint</Application>
  <PresentationFormat>On-screen Show (4:3)</PresentationFormat>
  <Paragraphs>169</Paragraphs>
  <Slides>25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Cambria Math</vt:lpstr>
      <vt:lpstr>Segoe UI Semibold</vt:lpstr>
      <vt:lpstr>Symbol</vt:lpstr>
      <vt:lpstr>Times New Roman</vt:lpstr>
      <vt:lpstr>Verdana</vt:lpstr>
      <vt:lpstr>07-kalman</vt:lpstr>
      <vt:lpstr>Equation</vt:lpstr>
      <vt:lpstr>Unscented Kalman Filter</vt:lpstr>
      <vt:lpstr>Linearization via Unscented Transform</vt:lpstr>
      <vt:lpstr>Unscented Transform</vt:lpstr>
      <vt:lpstr>Empirical transformation of a Gaussian random variable</vt:lpstr>
      <vt:lpstr>Empirical transformation of a Gaussian random variable</vt:lpstr>
      <vt:lpstr>Unscented Transform</vt:lpstr>
      <vt:lpstr>UKF Sigma-Point Estimate (2)</vt:lpstr>
      <vt:lpstr>UKF Sigma-Point Estimate (3)</vt:lpstr>
      <vt:lpstr>UKF Sigma-Point Estimate (4)</vt:lpstr>
      <vt:lpstr>Unscented Transform</vt:lpstr>
      <vt:lpstr>Unscented Transform</vt:lpstr>
      <vt:lpstr>Unscented Transform</vt:lpstr>
      <vt:lpstr>PowerPoint Presentation</vt:lpstr>
      <vt:lpstr>PowerPoint Presentation</vt:lpstr>
      <vt:lpstr>Augmented state</vt:lpstr>
      <vt:lpstr>Augmented state</vt:lpstr>
      <vt:lpstr>Augmented state sigma points</vt:lpstr>
      <vt:lpstr>Augmented state sigma points</vt:lpstr>
      <vt:lpstr>UKF Prediction Step</vt:lpstr>
      <vt:lpstr>UKF Observation Prediction Step</vt:lpstr>
      <vt:lpstr>UKF Correction Step</vt:lpstr>
      <vt:lpstr>Estimation Sequence</vt:lpstr>
      <vt:lpstr>Estimation Sequence</vt:lpstr>
      <vt:lpstr>Prediction Quality</vt:lpstr>
      <vt:lpstr>UKF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Mobile Robotics</dc:title>
  <dc:creator>burton</dc:creator>
  <cp:lastModifiedBy>burton</cp:lastModifiedBy>
  <cp:revision>82</cp:revision>
  <cp:lastPrinted>2018-04-17T20:36:01Z</cp:lastPrinted>
  <dcterms:created xsi:type="dcterms:W3CDTF">2005-01-19T23:33:42Z</dcterms:created>
  <dcterms:modified xsi:type="dcterms:W3CDTF">2018-04-17T20:40:45Z</dcterms:modified>
</cp:coreProperties>
</file>